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-342880" y="4714884"/>
            <a:ext cx="7772400" cy="1470025"/>
          </a:xfrm>
        </p:spPr>
        <p:txBody>
          <a:bodyPr>
            <a:normAutofit/>
          </a:bodyPr>
          <a:lstStyle>
            <a:lvl1pPr>
              <a:defRPr sz="5400" b="1" cap="none" spc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8588" y="578645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-571536" y="-71462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7" name="SmartArt 占位符 6"/>
          <p:cNvSpPr>
            <a:spLocks noGrp="1"/>
          </p:cNvSpPr>
          <p:nvPr>
            <p:ph type="dgm" sz="quarter" idx="11"/>
          </p:nvPr>
        </p:nvSpPr>
        <p:spPr>
          <a:xfrm>
            <a:off x="714348" y="1785938"/>
            <a:ext cx="4572007" cy="4143392"/>
          </a:xfr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10" name="内容占位符 9"/>
          <p:cNvSpPr>
            <a:spLocks noGrp="1"/>
          </p:cNvSpPr>
          <p:nvPr>
            <p:ph sz="quarter" idx="12"/>
          </p:nvPr>
        </p:nvSpPr>
        <p:spPr>
          <a:xfrm>
            <a:off x="5429250" y="1785938"/>
            <a:ext cx="3214688" cy="4143375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-642974" y="-24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5" name="SmartArt 占位符 4"/>
          <p:cNvSpPr>
            <a:spLocks noGrp="1"/>
          </p:cNvSpPr>
          <p:nvPr>
            <p:ph type="dgm" sz="quarter" idx="10"/>
          </p:nvPr>
        </p:nvSpPr>
        <p:spPr>
          <a:xfrm>
            <a:off x="714375" y="1857375"/>
            <a:ext cx="4000500" cy="4286250"/>
          </a:xfr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1"/>
          </p:nvPr>
        </p:nvSpPr>
        <p:spPr>
          <a:xfrm>
            <a:off x="5000625" y="1857375"/>
            <a:ext cx="3714750" cy="4286250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428596" y="171448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0" name="图片占位符 8"/>
          <p:cNvSpPr>
            <a:spLocks noGrp="1"/>
          </p:cNvSpPr>
          <p:nvPr>
            <p:ph type="pic" sz="quarter" idx="11"/>
          </p:nvPr>
        </p:nvSpPr>
        <p:spPr>
          <a:xfrm>
            <a:off x="2571735" y="1714488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1" name="图片占位符 8"/>
          <p:cNvSpPr>
            <a:spLocks noGrp="1"/>
          </p:cNvSpPr>
          <p:nvPr>
            <p:ph type="pic" sz="quarter" idx="12"/>
          </p:nvPr>
        </p:nvSpPr>
        <p:spPr>
          <a:xfrm>
            <a:off x="428595" y="385762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2" name="图片占位符 8"/>
          <p:cNvSpPr>
            <a:spLocks noGrp="1"/>
          </p:cNvSpPr>
          <p:nvPr>
            <p:ph type="pic" sz="quarter" idx="13"/>
          </p:nvPr>
        </p:nvSpPr>
        <p:spPr>
          <a:xfrm>
            <a:off x="2571736" y="385762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 hasCustomPrompt="1"/>
          </p:nvPr>
        </p:nvSpPr>
        <p:spPr>
          <a:xfrm>
            <a:off x="-785850" y="-16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13" name="内容占位符 12"/>
          <p:cNvSpPr>
            <a:spLocks noGrp="1"/>
          </p:cNvSpPr>
          <p:nvPr>
            <p:ph sz="quarter" idx="14"/>
          </p:nvPr>
        </p:nvSpPr>
        <p:spPr>
          <a:xfrm>
            <a:off x="4786313" y="1714500"/>
            <a:ext cx="3786187" cy="4214813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357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 hasCustomPrompt="1"/>
          </p:nvPr>
        </p:nvSpPr>
        <p:spPr>
          <a:xfrm>
            <a:off x="-928726" y="5143512"/>
            <a:ext cx="8229600" cy="1143000"/>
          </a:xfrm>
        </p:spPr>
        <p:txBody>
          <a:bodyPr>
            <a:normAutofit/>
          </a:bodyPr>
          <a:lstStyle>
            <a:lvl1pPr>
              <a:defRPr sz="5400" b="1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altLang="zh-CN" dirty="0" smtClean="0"/>
              <a:t>Thank You !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2012/7/31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7" r:id="rId6"/>
    <p:sldLayoutId id="2147483656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963972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Название презентации</a:t>
            </a:r>
            <a:endParaRPr lang="ru-RU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28184" y="602128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Ф.И.О.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552" y="188640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latin typeface="Verdana" pitchFamily="34" charset="0"/>
                <a:ea typeface="Verdana" pitchFamily="34" charset="0"/>
                <a:cs typeface="Verdana" pitchFamily="34" charset="0"/>
              </a:rPr>
              <a:t>Заголовок слайда</a:t>
            </a:r>
            <a:endParaRPr lang="ru-RU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 rot="5400000">
            <a:off x="1855630" y="64558"/>
            <a:ext cx="4104456" cy="7809003"/>
          </a:xfrm>
          <a:prstGeom prst="round2SameRect">
            <a:avLst>
              <a:gd name="adj1" fmla="val 11437"/>
              <a:gd name="adj2" fmla="val 0"/>
            </a:avLst>
          </a:prstGeom>
          <a:ln w="57150">
            <a:solidFill>
              <a:srgbClr val="92D05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ru-RU" sz="3200" dirty="0" smtClean="0"/>
              <a:t>Текст слайда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-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nature-02</Template>
  <TotalTime>6</TotalTime>
  <Words>8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nature-02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Олег</cp:lastModifiedBy>
  <cp:revision>1</cp:revision>
  <dcterms:created xsi:type="dcterms:W3CDTF">2012-07-31T15:45:01Z</dcterms:created>
  <dcterms:modified xsi:type="dcterms:W3CDTF">2012-07-31T15:51:07Z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303400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D5.0.3</vt:lpwstr>
  </property>
</Properties>
</file>