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1355284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Название презентации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5229200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Ф.И.О.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71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404664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Заголовок слайда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36545" y="1484784"/>
            <a:ext cx="7272808" cy="4824536"/>
          </a:xfrm>
          <a:prstGeom prst="roundRect">
            <a:avLst>
              <a:gd name="adj" fmla="val 30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Текст слайда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469591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Олег</cp:lastModifiedBy>
  <cp:revision>1</cp:revision>
  <dcterms:created xsi:type="dcterms:W3CDTF">2012-08-03T12:49:07Z</dcterms:created>
  <dcterms:modified xsi:type="dcterms:W3CDTF">2012-08-03T12:54:08Z</dcterms:modified>
</cp:coreProperties>
</file>