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2" r:id="rId4"/>
    <p:sldId id="263" r:id="rId5"/>
    <p:sldId id="264" r:id="rId6"/>
    <p:sldId id="265" r:id="rId7"/>
    <p:sldId id="266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296" autoAdjust="0"/>
  </p:normalViewPr>
  <p:slideViewPr>
    <p:cSldViewPr>
      <p:cViewPr>
        <p:scale>
          <a:sx n="70" d="100"/>
          <a:sy n="70" d="100"/>
        </p:scale>
        <p:origin x="-74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93B56-9010-4A3B-AEEC-06F8387B4795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7A3CE-34EA-43D2-A0D6-461F722B4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7A3CE-34EA-43D2-A0D6-461F722B4DE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CD055-1EA9-4EDD-AAE9-935ED05EBB16}" type="datetimeFigureOut">
              <a:rPr lang="ru-RU" smtClean="0"/>
              <a:pPr/>
              <a:t>10.11.2012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1D16F-AB04-4845-8D32-DDF9941262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928802"/>
            <a:ext cx="800105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Составление логических схем</a:t>
            </a:r>
            <a:endParaRPr lang="ru-RU" sz="6600" b="1" i="1" cap="none" spc="0" dirty="0">
              <a:ln w="3155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14290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8000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Базовые конструкции логических схем</a:t>
            </a:r>
            <a:endParaRPr lang="ru-RU" sz="4000" b="1" i="1" dirty="0">
              <a:ln w="18000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1285860"/>
            <a:ext cx="2786082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Входные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данные /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ввод переменных в логическую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схему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>
            <a:stCxn id="13" idx="3"/>
          </p:cNvCxnSpPr>
          <p:nvPr/>
        </p:nvCxnSpPr>
        <p:spPr>
          <a:xfrm>
            <a:off x="3143240" y="2000240"/>
            <a:ext cx="2428892" cy="1588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428596" y="4286256"/>
            <a:ext cx="2786082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Выполнение операции ИНВЕРСИЯ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8" name="Прямая со стрелкой 37"/>
          <p:cNvCxnSpPr>
            <a:stCxn id="37" idx="3"/>
            <a:endCxn id="30" idx="1"/>
          </p:cNvCxnSpPr>
          <p:nvPr/>
        </p:nvCxnSpPr>
        <p:spPr>
          <a:xfrm flipV="1">
            <a:off x="3214678" y="4143380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5572132" y="1285860"/>
            <a:ext cx="2786082" cy="1500198"/>
            <a:chOff x="5572132" y="1643050"/>
            <a:chExt cx="2786082" cy="1500198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5572132" y="1643050"/>
              <a:ext cx="2786082" cy="1500198"/>
              <a:chOff x="2857488" y="3714752"/>
              <a:chExt cx="2786082" cy="1500198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2857488" y="3714752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1027" name="Picture 3" descr="C:\Documents and Settings\Admin\Рабочий стол\экви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5582" t="8696" r="58138" b="8696"/>
              <a:stretch>
                <a:fillRect/>
              </a:stretch>
            </p:blipFill>
            <p:spPr bwMode="auto">
              <a:xfrm>
                <a:off x="3929058" y="3857628"/>
                <a:ext cx="928694" cy="1357322"/>
              </a:xfrm>
              <a:prstGeom prst="rect">
                <a:avLst/>
              </a:prstGeom>
              <a:noFill/>
            </p:spPr>
          </p:pic>
          <p:sp>
            <p:nvSpPr>
              <p:cNvPr id="16" name="Овал 15"/>
              <p:cNvSpPr/>
              <p:nvPr/>
            </p:nvSpPr>
            <p:spPr>
              <a:xfrm>
                <a:off x="3643306" y="4143380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3643306" y="45720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857620" y="3714752"/>
                <a:ext cx="6429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</a:t>
                </a:r>
                <a:endParaRPr lang="ru-RU" sz="2800" b="1" i="1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57620" y="4214818"/>
                <a:ext cx="6429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endParaRPr lang="ru-RU" sz="2800" b="1" i="1" dirty="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7000892" y="1714488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(0/1)</a:t>
              </a:r>
              <a:endParaRPr lang="ru-RU" sz="2800" b="1" i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929454" y="2191400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(0/1)</a:t>
              </a:r>
              <a:endParaRPr lang="ru-RU" sz="2800" b="1" i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643570" y="3429000"/>
            <a:ext cx="2786082" cy="1428760"/>
            <a:chOff x="5643570" y="3571876"/>
            <a:chExt cx="2786082" cy="1428760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5643570" y="3571876"/>
              <a:ext cx="2786082" cy="1428760"/>
              <a:chOff x="2714612" y="4929198"/>
              <a:chExt cx="2786082" cy="1428760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2714612" y="492919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1031" name="Picture 7" descr="C:\Documents and Settings\Admin\Рабочий стол\не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5539" t="5068" r="2416" b="8782"/>
              <a:stretch>
                <a:fillRect/>
              </a:stretch>
            </p:blipFill>
            <p:spPr bwMode="auto">
              <a:xfrm>
                <a:off x="4071934" y="5072074"/>
                <a:ext cx="1143008" cy="1214446"/>
              </a:xfrm>
              <a:prstGeom prst="rect">
                <a:avLst/>
              </a:prstGeom>
              <a:noFill/>
            </p:spPr>
          </p:pic>
          <p:sp>
            <p:nvSpPr>
              <p:cNvPr id="27" name="Овал 26"/>
              <p:cNvSpPr/>
              <p:nvPr/>
            </p:nvSpPr>
            <p:spPr>
              <a:xfrm>
                <a:off x="2857488" y="5857892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143240" y="5429264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</p:grpSp>
        <p:pic>
          <p:nvPicPr>
            <p:cNvPr id="43" name="Picture 3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82" t="21739" r="58138" b="56522"/>
            <a:stretch>
              <a:fillRect/>
            </a:stretch>
          </p:blipFill>
          <p:spPr bwMode="auto">
            <a:xfrm>
              <a:off x="6072198" y="4429132"/>
              <a:ext cx="928694" cy="357190"/>
            </a:xfrm>
            <a:prstGeom prst="rect">
              <a:avLst/>
            </a:prstGeom>
            <a:noFill/>
          </p:spPr>
        </p:pic>
        <p:sp>
          <p:nvSpPr>
            <p:cNvPr id="42" name="TextBox 41"/>
            <p:cNvSpPr txBox="1"/>
            <p:nvPr/>
          </p:nvSpPr>
          <p:spPr>
            <a:xfrm>
              <a:off x="7929586" y="4000504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0</a:t>
              </a:r>
              <a:endParaRPr lang="ru-RU" sz="2800" b="1" i="1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5643570" y="5143512"/>
            <a:ext cx="2786082" cy="1428760"/>
            <a:chOff x="5643570" y="3571876"/>
            <a:chExt cx="2786082" cy="1428760"/>
          </a:xfrm>
        </p:grpSpPr>
        <p:grpSp>
          <p:nvGrpSpPr>
            <p:cNvPr id="46" name="Группа 35"/>
            <p:cNvGrpSpPr/>
            <p:nvPr/>
          </p:nvGrpSpPr>
          <p:grpSpPr>
            <a:xfrm>
              <a:off x="5643570" y="3571876"/>
              <a:ext cx="2786082" cy="1428760"/>
              <a:chOff x="2714612" y="4929198"/>
              <a:chExt cx="2786082" cy="1428760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2714612" y="492919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50" name="Picture 7" descr="C:\Documents and Settings\Admin\Рабочий стол\не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5539" t="5068" r="2416" b="8782"/>
              <a:stretch>
                <a:fillRect/>
              </a:stretch>
            </p:blipFill>
            <p:spPr bwMode="auto">
              <a:xfrm>
                <a:off x="4071934" y="5072074"/>
                <a:ext cx="1143008" cy="1214446"/>
              </a:xfrm>
              <a:prstGeom prst="rect">
                <a:avLst/>
              </a:prstGeom>
              <a:noFill/>
            </p:spPr>
          </p:pic>
          <p:sp>
            <p:nvSpPr>
              <p:cNvPr id="51" name="Овал 50"/>
              <p:cNvSpPr/>
              <p:nvPr/>
            </p:nvSpPr>
            <p:spPr>
              <a:xfrm>
                <a:off x="2857488" y="5857892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143240" y="5429264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</p:grpSp>
        <p:pic>
          <p:nvPicPr>
            <p:cNvPr id="47" name="Picture 3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82" t="21739" r="58138" b="56522"/>
            <a:stretch>
              <a:fillRect/>
            </a:stretch>
          </p:blipFill>
          <p:spPr bwMode="auto">
            <a:xfrm>
              <a:off x="6072198" y="4429132"/>
              <a:ext cx="928694" cy="357190"/>
            </a:xfrm>
            <a:prstGeom prst="rect">
              <a:avLst/>
            </a:prstGeom>
            <a:noFill/>
          </p:spPr>
        </p:pic>
        <p:sp>
          <p:nvSpPr>
            <p:cNvPr id="48" name="TextBox 47"/>
            <p:cNvSpPr txBox="1"/>
            <p:nvPr/>
          </p:nvSpPr>
          <p:spPr>
            <a:xfrm>
              <a:off x="7929586" y="4000504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1</a:t>
              </a:r>
              <a:endParaRPr lang="ru-RU" sz="2800" b="1" i="1" dirty="0"/>
            </a:p>
          </p:txBody>
        </p:sp>
      </p:grpSp>
      <p:cxnSp>
        <p:nvCxnSpPr>
          <p:cNvPr id="54" name="Прямая со стрелкой 53"/>
          <p:cNvCxnSpPr>
            <a:stCxn id="37" idx="3"/>
            <a:endCxn id="49" idx="1"/>
          </p:cNvCxnSpPr>
          <p:nvPr/>
        </p:nvCxnSpPr>
        <p:spPr>
          <a:xfrm>
            <a:off x="3214678" y="5000636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428596" y="2714620"/>
            <a:ext cx="2786082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Выполнение операции КОНЪЮНКЦИЯ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3214678" y="2643182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214678" y="3500438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7" idx="3"/>
            <a:endCxn id="46" idx="1"/>
          </p:cNvCxnSpPr>
          <p:nvPr/>
        </p:nvCxnSpPr>
        <p:spPr>
          <a:xfrm flipV="1">
            <a:off x="3214678" y="1000108"/>
            <a:ext cx="2428892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74" name="Группа 73"/>
          <p:cNvGrpSpPr/>
          <p:nvPr/>
        </p:nvGrpSpPr>
        <p:grpSpPr>
          <a:xfrm>
            <a:off x="5643570" y="285728"/>
            <a:ext cx="2786082" cy="1428760"/>
            <a:chOff x="5572132" y="285728"/>
            <a:chExt cx="2786082" cy="1428760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5572132" y="285728"/>
              <a:ext cx="2786082" cy="142876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5786446" y="100010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1" name="Picture 6" descr="C:\Documents and Settings\Admin\Рабочий стол\и.PNG"/>
            <p:cNvPicPr>
              <a:picLocks noChangeAspect="1" noChangeArrowheads="1"/>
            </p:cNvPicPr>
            <p:nvPr/>
          </p:nvPicPr>
          <p:blipFill>
            <a:blip r:embed="rId2" cstate="print"/>
            <a:srcRect l="3566" t="5556" r="3718" b="5556"/>
            <a:stretch>
              <a:fillRect/>
            </a:stretch>
          </p:blipFill>
          <p:spPr bwMode="auto">
            <a:xfrm>
              <a:off x="6072198" y="428604"/>
              <a:ext cx="1857388" cy="1143008"/>
            </a:xfrm>
            <a:prstGeom prst="rect">
              <a:avLst/>
            </a:prstGeom>
            <a:noFill/>
          </p:spPr>
        </p:pic>
        <p:sp>
          <p:nvSpPr>
            <p:cNvPr id="72" name="Овал 71"/>
            <p:cNvSpPr/>
            <p:nvPr/>
          </p:nvSpPr>
          <p:spPr>
            <a:xfrm>
              <a:off x="5786446" y="64291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000760" y="334012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А = 1</a:t>
              </a:r>
              <a:endParaRPr lang="ru-RU" sz="2800" b="1" i="1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000760" y="71435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В</a:t>
              </a:r>
              <a:r>
                <a:rPr lang="ru-RU" sz="2800" b="1" i="1" dirty="0" smtClean="0"/>
                <a:t> = 1</a:t>
              </a:r>
              <a:endParaRPr lang="ru-RU" sz="2800" b="1" i="1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786710" y="64291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1</a:t>
              </a:r>
              <a:endParaRPr lang="ru-RU" sz="2800" b="1" i="1" dirty="0"/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643570" y="1857364"/>
            <a:ext cx="2786082" cy="1428760"/>
            <a:chOff x="5572132" y="285728"/>
            <a:chExt cx="2786082" cy="1428760"/>
          </a:xfrm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5572132" y="285728"/>
              <a:ext cx="2786082" cy="142876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5786446" y="100010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8" name="Picture 6" descr="C:\Documents and Settings\Admin\Рабочий стол\и.PNG"/>
            <p:cNvPicPr>
              <a:picLocks noChangeAspect="1" noChangeArrowheads="1"/>
            </p:cNvPicPr>
            <p:nvPr/>
          </p:nvPicPr>
          <p:blipFill>
            <a:blip r:embed="rId2" cstate="print"/>
            <a:srcRect l="3566" t="5556" r="3718" b="5556"/>
            <a:stretch>
              <a:fillRect/>
            </a:stretch>
          </p:blipFill>
          <p:spPr bwMode="auto">
            <a:xfrm>
              <a:off x="6072198" y="428604"/>
              <a:ext cx="1857388" cy="1143008"/>
            </a:xfrm>
            <a:prstGeom prst="rect">
              <a:avLst/>
            </a:prstGeom>
            <a:noFill/>
          </p:spPr>
        </p:pic>
        <p:sp>
          <p:nvSpPr>
            <p:cNvPr id="79" name="Овал 78"/>
            <p:cNvSpPr/>
            <p:nvPr/>
          </p:nvSpPr>
          <p:spPr>
            <a:xfrm>
              <a:off x="5786446" y="64291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000760" y="334012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А = 1</a:t>
              </a:r>
              <a:endParaRPr lang="ru-RU" sz="2800" b="1" i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000760" y="71435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В</a:t>
              </a:r>
              <a:r>
                <a:rPr lang="ru-RU" sz="2800" b="1" i="1" dirty="0" smtClean="0"/>
                <a:t> = 0</a:t>
              </a:r>
              <a:endParaRPr lang="ru-RU" sz="2800" b="1" i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786710" y="64291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0</a:t>
              </a:r>
              <a:endParaRPr lang="ru-RU" sz="2800" b="1" i="1" dirty="0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643570" y="3500438"/>
            <a:ext cx="2786082" cy="1428760"/>
            <a:chOff x="5572132" y="285728"/>
            <a:chExt cx="2786082" cy="1428760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5572132" y="285728"/>
              <a:ext cx="2786082" cy="142876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85" name="Овал 84"/>
            <p:cNvSpPr/>
            <p:nvPr/>
          </p:nvSpPr>
          <p:spPr>
            <a:xfrm>
              <a:off x="5786446" y="100010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6" name="Picture 6" descr="C:\Documents and Settings\Admin\Рабочий стол\и.PNG"/>
            <p:cNvPicPr>
              <a:picLocks noChangeAspect="1" noChangeArrowheads="1"/>
            </p:cNvPicPr>
            <p:nvPr/>
          </p:nvPicPr>
          <p:blipFill>
            <a:blip r:embed="rId2" cstate="print"/>
            <a:srcRect l="3566" t="5556" r="3718" b="5556"/>
            <a:stretch>
              <a:fillRect/>
            </a:stretch>
          </p:blipFill>
          <p:spPr bwMode="auto">
            <a:xfrm>
              <a:off x="6072198" y="428604"/>
              <a:ext cx="1857388" cy="1143008"/>
            </a:xfrm>
            <a:prstGeom prst="rect">
              <a:avLst/>
            </a:prstGeom>
            <a:noFill/>
          </p:spPr>
        </p:pic>
        <p:sp>
          <p:nvSpPr>
            <p:cNvPr id="87" name="Овал 86"/>
            <p:cNvSpPr/>
            <p:nvPr/>
          </p:nvSpPr>
          <p:spPr>
            <a:xfrm>
              <a:off x="5786446" y="64291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00760" y="334012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А = 0</a:t>
              </a:r>
              <a:endParaRPr lang="ru-RU" sz="2800" b="1" i="1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000760" y="71435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В</a:t>
              </a:r>
              <a:r>
                <a:rPr lang="ru-RU" sz="2800" b="1" i="1" dirty="0" smtClean="0"/>
                <a:t> = 1</a:t>
              </a:r>
              <a:endParaRPr lang="ru-RU" sz="2800" b="1" i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786710" y="64291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0</a:t>
              </a:r>
              <a:endParaRPr lang="ru-RU" sz="2800" b="1" i="1" dirty="0"/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5715008" y="5143512"/>
            <a:ext cx="2786082" cy="1428760"/>
            <a:chOff x="5572132" y="285728"/>
            <a:chExt cx="2786082" cy="1428760"/>
          </a:xfrm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5572132" y="285728"/>
              <a:ext cx="2786082" cy="142876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5786446" y="100010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4" name="Picture 6" descr="C:\Documents and Settings\Admin\Рабочий стол\и.PNG"/>
            <p:cNvPicPr>
              <a:picLocks noChangeAspect="1" noChangeArrowheads="1"/>
            </p:cNvPicPr>
            <p:nvPr/>
          </p:nvPicPr>
          <p:blipFill>
            <a:blip r:embed="rId2" cstate="print"/>
            <a:srcRect l="3566" t="5556" r="3718" b="5556"/>
            <a:stretch>
              <a:fillRect/>
            </a:stretch>
          </p:blipFill>
          <p:spPr bwMode="auto">
            <a:xfrm>
              <a:off x="6072198" y="428604"/>
              <a:ext cx="1857388" cy="1143008"/>
            </a:xfrm>
            <a:prstGeom prst="rect">
              <a:avLst/>
            </a:prstGeom>
            <a:noFill/>
          </p:spPr>
        </p:pic>
        <p:sp>
          <p:nvSpPr>
            <p:cNvPr id="95" name="Овал 94"/>
            <p:cNvSpPr/>
            <p:nvPr/>
          </p:nvSpPr>
          <p:spPr>
            <a:xfrm>
              <a:off x="5786446" y="642918"/>
              <a:ext cx="285752" cy="28575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000760" y="334012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А = 0</a:t>
              </a:r>
              <a:endParaRPr lang="ru-RU" sz="2800" b="1" i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000760" y="71435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В</a:t>
              </a:r>
              <a:r>
                <a:rPr lang="ru-RU" sz="2800" b="1" i="1" dirty="0" smtClean="0"/>
                <a:t> = 0</a:t>
              </a:r>
              <a:endParaRPr lang="ru-RU" sz="2800" b="1" i="1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7786710" y="64291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/>
                <a:t>0</a:t>
              </a:r>
              <a:endParaRPr lang="ru-RU" sz="2800" b="1" i="1" dirty="0"/>
            </a:p>
          </p:txBody>
        </p:sp>
      </p:grpSp>
      <p:cxnSp>
        <p:nvCxnSpPr>
          <p:cNvPr id="218" name="Прямая со стрелкой 217"/>
          <p:cNvCxnSpPr>
            <a:stCxn id="37" idx="3"/>
            <a:endCxn id="92" idx="1"/>
          </p:cNvCxnSpPr>
          <p:nvPr/>
        </p:nvCxnSpPr>
        <p:spPr>
          <a:xfrm>
            <a:off x="3214678" y="3429000"/>
            <a:ext cx="2500330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428596" y="2714620"/>
            <a:ext cx="2786082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Выполнение операции ДИЗЪЮНКЦИЯ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3214678" y="2643182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214678" y="3500438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7" idx="3"/>
            <a:endCxn id="46" idx="1"/>
          </p:cNvCxnSpPr>
          <p:nvPr/>
        </p:nvCxnSpPr>
        <p:spPr>
          <a:xfrm flipV="1">
            <a:off x="3214678" y="1000108"/>
            <a:ext cx="2428892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8" name="Прямая со стрелкой 217"/>
          <p:cNvCxnSpPr>
            <a:stCxn id="37" idx="3"/>
            <a:endCxn id="92" idx="1"/>
          </p:cNvCxnSpPr>
          <p:nvPr/>
        </p:nvCxnSpPr>
        <p:spPr>
          <a:xfrm>
            <a:off x="3214678" y="3429000"/>
            <a:ext cx="2500330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5643570" y="285728"/>
            <a:ext cx="2786082" cy="1428760"/>
            <a:chOff x="5643570" y="285728"/>
            <a:chExt cx="2786082" cy="1428760"/>
          </a:xfrm>
        </p:grpSpPr>
        <p:grpSp>
          <p:nvGrpSpPr>
            <p:cNvPr id="2" name="Группа 73"/>
            <p:cNvGrpSpPr/>
            <p:nvPr/>
          </p:nvGrpSpPr>
          <p:grpSpPr>
            <a:xfrm>
              <a:off x="5643570" y="285728"/>
              <a:ext cx="2786082" cy="1428760"/>
              <a:chOff x="5572132" y="285728"/>
              <a:chExt cx="2786082" cy="1428760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1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2" name="Овал 71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39" name="Picture 5" descr="C:\Documents and Settings\Admin\Рабочий стол\или.PNG"/>
            <p:cNvPicPr>
              <a:picLocks noChangeAspect="1" noChangeArrowheads="1"/>
            </p:cNvPicPr>
            <p:nvPr/>
          </p:nvPicPr>
          <p:blipFill>
            <a:blip r:embed="rId3" cstate="print"/>
            <a:srcRect l="52584" t="21557" r="16973" b="31015"/>
            <a:stretch>
              <a:fillRect/>
            </a:stretch>
          </p:blipFill>
          <p:spPr bwMode="auto">
            <a:xfrm>
              <a:off x="7072330" y="571480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47" name="Группа 46"/>
          <p:cNvGrpSpPr/>
          <p:nvPr/>
        </p:nvGrpSpPr>
        <p:grpSpPr>
          <a:xfrm>
            <a:off x="5643570" y="1857364"/>
            <a:ext cx="2786082" cy="1428760"/>
            <a:chOff x="5643570" y="1857364"/>
            <a:chExt cx="2786082" cy="1428760"/>
          </a:xfrm>
        </p:grpSpPr>
        <p:grpSp>
          <p:nvGrpSpPr>
            <p:cNvPr id="3" name="Группа 74"/>
            <p:cNvGrpSpPr/>
            <p:nvPr/>
          </p:nvGrpSpPr>
          <p:grpSpPr>
            <a:xfrm>
              <a:off x="5643570" y="1857364"/>
              <a:ext cx="2786082" cy="1428760"/>
              <a:chOff x="5572132" y="285728"/>
              <a:chExt cx="2786082" cy="1428760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8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9" name="Овал 78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40" name="Picture 5" descr="C:\Documents and Settings\Admin\Рабочий стол\или.PNG"/>
            <p:cNvPicPr>
              <a:picLocks noChangeAspect="1" noChangeArrowheads="1"/>
            </p:cNvPicPr>
            <p:nvPr/>
          </p:nvPicPr>
          <p:blipFill>
            <a:blip r:embed="rId3" cstate="print"/>
            <a:srcRect l="52584" t="21557" r="16973" b="31015"/>
            <a:stretch>
              <a:fillRect/>
            </a:stretch>
          </p:blipFill>
          <p:spPr bwMode="auto">
            <a:xfrm>
              <a:off x="7072330" y="2214554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44" name="Группа 43"/>
          <p:cNvGrpSpPr/>
          <p:nvPr/>
        </p:nvGrpSpPr>
        <p:grpSpPr>
          <a:xfrm>
            <a:off x="5643570" y="3500438"/>
            <a:ext cx="2786082" cy="1428760"/>
            <a:chOff x="5643570" y="3500438"/>
            <a:chExt cx="2786082" cy="1428760"/>
          </a:xfrm>
        </p:grpSpPr>
        <p:grpSp>
          <p:nvGrpSpPr>
            <p:cNvPr id="4" name="Группа 82"/>
            <p:cNvGrpSpPr/>
            <p:nvPr/>
          </p:nvGrpSpPr>
          <p:grpSpPr>
            <a:xfrm>
              <a:off x="5643570" y="3500438"/>
              <a:ext cx="2786082" cy="1428760"/>
              <a:chOff x="5572132" y="285728"/>
              <a:chExt cx="2786082" cy="1428760"/>
            </a:xfrm>
          </p:grpSpPr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Овал 8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6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87" name="Овал 86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41" name="Picture 5" descr="C:\Documents and Settings\Admin\Рабочий стол\или.PNG"/>
            <p:cNvPicPr>
              <a:picLocks noChangeAspect="1" noChangeArrowheads="1"/>
            </p:cNvPicPr>
            <p:nvPr/>
          </p:nvPicPr>
          <p:blipFill>
            <a:blip r:embed="rId3" cstate="print"/>
            <a:srcRect l="52584" t="21557" r="16973" b="31015"/>
            <a:stretch>
              <a:fillRect/>
            </a:stretch>
          </p:blipFill>
          <p:spPr bwMode="auto">
            <a:xfrm>
              <a:off x="7072330" y="3857628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43" name="Группа 42"/>
          <p:cNvGrpSpPr/>
          <p:nvPr/>
        </p:nvGrpSpPr>
        <p:grpSpPr>
          <a:xfrm>
            <a:off x="5715008" y="5143512"/>
            <a:ext cx="2786082" cy="1428760"/>
            <a:chOff x="5715008" y="5143512"/>
            <a:chExt cx="2786082" cy="1428760"/>
          </a:xfrm>
        </p:grpSpPr>
        <p:grpSp>
          <p:nvGrpSpPr>
            <p:cNvPr id="5" name="Группа 90"/>
            <p:cNvGrpSpPr/>
            <p:nvPr/>
          </p:nvGrpSpPr>
          <p:grpSpPr>
            <a:xfrm>
              <a:off x="5715008" y="5143512"/>
              <a:ext cx="2786082" cy="1428760"/>
              <a:chOff x="5572132" y="285728"/>
              <a:chExt cx="2786082" cy="1428760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" name="Овал 92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4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95" name="Овал 94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0</a:t>
                </a:r>
                <a:endParaRPr lang="ru-RU" sz="2800" b="1" i="1" dirty="0"/>
              </a:p>
            </p:txBody>
          </p:sp>
        </p:grpSp>
        <p:pic>
          <p:nvPicPr>
            <p:cNvPr id="42" name="Picture 5" descr="C:\Documents and Settings\Admin\Рабочий стол\или.PNG"/>
            <p:cNvPicPr>
              <a:picLocks noChangeAspect="1" noChangeArrowheads="1"/>
            </p:cNvPicPr>
            <p:nvPr/>
          </p:nvPicPr>
          <p:blipFill>
            <a:blip r:embed="rId3" cstate="print"/>
            <a:srcRect l="52584" t="21557" r="16973" b="31015"/>
            <a:stretch>
              <a:fillRect/>
            </a:stretch>
          </p:blipFill>
          <p:spPr bwMode="auto">
            <a:xfrm>
              <a:off x="7143768" y="5500702"/>
              <a:ext cx="642942" cy="64294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428596" y="2714620"/>
            <a:ext cx="2786082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Выполнение операции ИМПЛИКАЦИЯ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3214678" y="2643182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214678" y="3500438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7" idx="3"/>
            <a:endCxn id="46" idx="1"/>
          </p:cNvCxnSpPr>
          <p:nvPr/>
        </p:nvCxnSpPr>
        <p:spPr>
          <a:xfrm flipV="1">
            <a:off x="3214678" y="1000108"/>
            <a:ext cx="2428892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8" name="Прямая со стрелкой 217"/>
          <p:cNvCxnSpPr>
            <a:stCxn id="37" idx="3"/>
            <a:endCxn id="92" idx="1"/>
          </p:cNvCxnSpPr>
          <p:nvPr/>
        </p:nvCxnSpPr>
        <p:spPr>
          <a:xfrm>
            <a:off x="3214678" y="3429000"/>
            <a:ext cx="2500330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0" name="Группа 39"/>
          <p:cNvGrpSpPr/>
          <p:nvPr/>
        </p:nvGrpSpPr>
        <p:grpSpPr>
          <a:xfrm>
            <a:off x="5643570" y="285728"/>
            <a:ext cx="2786082" cy="1428760"/>
            <a:chOff x="5643570" y="285728"/>
            <a:chExt cx="2786082" cy="1428760"/>
          </a:xfrm>
        </p:grpSpPr>
        <p:grpSp>
          <p:nvGrpSpPr>
            <p:cNvPr id="2" name="Группа 73"/>
            <p:cNvGrpSpPr/>
            <p:nvPr/>
          </p:nvGrpSpPr>
          <p:grpSpPr>
            <a:xfrm>
              <a:off x="5643570" y="285728"/>
              <a:ext cx="2786082" cy="1428760"/>
              <a:chOff x="5572132" y="285728"/>
              <a:chExt cx="2786082" cy="1428760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1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2" name="Овал 71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39" name="Picture 8" descr="C:\Documents and Settings\Admin\Рабочий стол\след.PNG"/>
            <p:cNvPicPr>
              <a:picLocks noChangeAspect="1" noChangeArrowheads="1"/>
            </p:cNvPicPr>
            <p:nvPr/>
          </p:nvPicPr>
          <p:blipFill>
            <a:blip r:embed="rId3" cstate="print"/>
            <a:srcRect l="49903" t="13720" r="17807" b="31402"/>
            <a:stretch>
              <a:fillRect/>
            </a:stretch>
          </p:blipFill>
          <p:spPr bwMode="auto">
            <a:xfrm>
              <a:off x="7143768" y="571480"/>
              <a:ext cx="589364" cy="642942"/>
            </a:xfrm>
            <a:prstGeom prst="rect">
              <a:avLst/>
            </a:prstGeom>
            <a:noFill/>
          </p:spPr>
        </p:pic>
      </p:grpSp>
      <p:grpSp>
        <p:nvGrpSpPr>
          <p:cNvPr id="42" name="Группа 41"/>
          <p:cNvGrpSpPr/>
          <p:nvPr/>
        </p:nvGrpSpPr>
        <p:grpSpPr>
          <a:xfrm>
            <a:off x="5643570" y="1857364"/>
            <a:ext cx="2786082" cy="1428760"/>
            <a:chOff x="5643570" y="1857364"/>
            <a:chExt cx="2786082" cy="1428760"/>
          </a:xfrm>
        </p:grpSpPr>
        <p:grpSp>
          <p:nvGrpSpPr>
            <p:cNvPr id="3" name="Группа 74"/>
            <p:cNvGrpSpPr/>
            <p:nvPr/>
          </p:nvGrpSpPr>
          <p:grpSpPr>
            <a:xfrm>
              <a:off x="5643570" y="1857364"/>
              <a:ext cx="2786082" cy="1428760"/>
              <a:chOff x="5572132" y="285728"/>
              <a:chExt cx="2786082" cy="1428760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8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9" name="Овал 78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0</a:t>
                </a:r>
                <a:endParaRPr lang="ru-RU" sz="2800" b="1" i="1" dirty="0"/>
              </a:p>
            </p:txBody>
          </p:sp>
        </p:grpSp>
        <p:pic>
          <p:nvPicPr>
            <p:cNvPr id="41" name="Picture 8" descr="C:\Documents and Settings\Admin\Рабочий стол\след.PNG"/>
            <p:cNvPicPr>
              <a:picLocks noChangeAspect="1" noChangeArrowheads="1"/>
            </p:cNvPicPr>
            <p:nvPr/>
          </p:nvPicPr>
          <p:blipFill>
            <a:blip r:embed="rId3" cstate="print"/>
            <a:srcRect l="49903" t="13720" r="17807" b="31402"/>
            <a:stretch>
              <a:fillRect/>
            </a:stretch>
          </p:blipFill>
          <p:spPr bwMode="auto">
            <a:xfrm>
              <a:off x="7072330" y="2214554"/>
              <a:ext cx="589364" cy="642942"/>
            </a:xfrm>
            <a:prstGeom prst="rect">
              <a:avLst/>
            </a:prstGeom>
            <a:noFill/>
          </p:spPr>
        </p:pic>
      </p:grpSp>
      <p:grpSp>
        <p:nvGrpSpPr>
          <p:cNvPr id="44" name="Группа 43"/>
          <p:cNvGrpSpPr/>
          <p:nvPr/>
        </p:nvGrpSpPr>
        <p:grpSpPr>
          <a:xfrm>
            <a:off x="5643570" y="3500438"/>
            <a:ext cx="2786082" cy="1428760"/>
            <a:chOff x="5643570" y="3500438"/>
            <a:chExt cx="2786082" cy="1428760"/>
          </a:xfrm>
        </p:grpSpPr>
        <p:grpSp>
          <p:nvGrpSpPr>
            <p:cNvPr id="4" name="Группа 82"/>
            <p:cNvGrpSpPr/>
            <p:nvPr/>
          </p:nvGrpSpPr>
          <p:grpSpPr>
            <a:xfrm>
              <a:off x="5643570" y="3500438"/>
              <a:ext cx="2786082" cy="1428760"/>
              <a:chOff x="5572132" y="285728"/>
              <a:chExt cx="2786082" cy="1428760"/>
            </a:xfrm>
          </p:grpSpPr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Овал 8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6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87" name="Овал 86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43" name="Picture 8" descr="C:\Documents and Settings\Admin\Рабочий стол\след.PNG"/>
            <p:cNvPicPr>
              <a:picLocks noChangeAspect="1" noChangeArrowheads="1"/>
            </p:cNvPicPr>
            <p:nvPr/>
          </p:nvPicPr>
          <p:blipFill>
            <a:blip r:embed="rId3" cstate="print"/>
            <a:srcRect l="49903" t="13720" r="17807" b="31402"/>
            <a:stretch>
              <a:fillRect/>
            </a:stretch>
          </p:blipFill>
          <p:spPr bwMode="auto">
            <a:xfrm>
              <a:off x="7072330" y="3786190"/>
              <a:ext cx="589364" cy="642942"/>
            </a:xfrm>
            <a:prstGeom prst="rect">
              <a:avLst/>
            </a:prstGeom>
            <a:noFill/>
          </p:spPr>
        </p:pic>
      </p:grpSp>
      <p:grpSp>
        <p:nvGrpSpPr>
          <p:cNvPr id="48" name="Группа 47"/>
          <p:cNvGrpSpPr/>
          <p:nvPr/>
        </p:nvGrpSpPr>
        <p:grpSpPr>
          <a:xfrm>
            <a:off x="5715008" y="5143512"/>
            <a:ext cx="2786082" cy="1428760"/>
            <a:chOff x="5715008" y="5143512"/>
            <a:chExt cx="2786082" cy="1428760"/>
          </a:xfrm>
        </p:grpSpPr>
        <p:grpSp>
          <p:nvGrpSpPr>
            <p:cNvPr id="5" name="Группа 90"/>
            <p:cNvGrpSpPr/>
            <p:nvPr/>
          </p:nvGrpSpPr>
          <p:grpSpPr>
            <a:xfrm>
              <a:off x="5715008" y="5143512"/>
              <a:ext cx="2786082" cy="1428760"/>
              <a:chOff x="5572132" y="285728"/>
              <a:chExt cx="2786082" cy="1428760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" name="Овал 92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4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95" name="Овал 94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47" name="Picture 8" descr="C:\Documents and Settings\Admin\Рабочий стол\след.PNG"/>
            <p:cNvPicPr>
              <a:picLocks noChangeAspect="1" noChangeArrowheads="1"/>
            </p:cNvPicPr>
            <p:nvPr/>
          </p:nvPicPr>
          <p:blipFill>
            <a:blip r:embed="rId3" cstate="print"/>
            <a:srcRect l="49903" t="13720" r="17807" b="31402"/>
            <a:stretch>
              <a:fillRect/>
            </a:stretch>
          </p:blipFill>
          <p:spPr bwMode="auto">
            <a:xfrm>
              <a:off x="7143768" y="5429264"/>
              <a:ext cx="589364" cy="64294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285720" y="2714620"/>
            <a:ext cx="2928958" cy="14287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Выполнение операции ЭКВИВАЛЕНТНОСТЬ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3214678" y="2643182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214678" y="3500438"/>
            <a:ext cx="2428892" cy="85725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7" idx="3"/>
            <a:endCxn id="46" idx="1"/>
          </p:cNvCxnSpPr>
          <p:nvPr/>
        </p:nvCxnSpPr>
        <p:spPr>
          <a:xfrm flipV="1">
            <a:off x="3214678" y="1000108"/>
            <a:ext cx="2428892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8" name="Прямая со стрелкой 217"/>
          <p:cNvCxnSpPr>
            <a:stCxn id="37" idx="3"/>
            <a:endCxn id="92" idx="1"/>
          </p:cNvCxnSpPr>
          <p:nvPr/>
        </p:nvCxnSpPr>
        <p:spPr>
          <a:xfrm>
            <a:off x="3214678" y="3429000"/>
            <a:ext cx="2500330" cy="242889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5643570" y="285728"/>
            <a:ext cx="2786082" cy="1428760"/>
            <a:chOff x="5643570" y="285728"/>
            <a:chExt cx="2786082" cy="1428760"/>
          </a:xfrm>
        </p:grpSpPr>
        <p:grpSp>
          <p:nvGrpSpPr>
            <p:cNvPr id="2" name="Группа 73"/>
            <p:cNvGrpSpPr/>
            <p:nvPr/>
          </p:nvGrpSpPr>
          <p:grpSpPr>
            <a:xfrm>
              <a:off x="5643570" y="285728"/>
              <a:ext cx="2786082" cy="1428760"/>
              <a:chOff x="5572132" y="285728"/>
              <a:chExt cx="2786082" cy="1428760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1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2" name="Овал 71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2052" name="Picture 4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3" cstate="print"/>
            <a:srcRect l="52926" t="34092" r="17815" b="43146"/>
            <a:stretch>
              <a:fillRect/>
            </a:stretch>
          </p:blipFill>
          <p:spPr bwMode="auto">
            <a:xfrm>
              <a:off x="7143768" y="785794"/>
              <a:ext cx="600079" cy="500066"/>
            </a:xfrm>
            <a:prstGeom prst="rect">
              <a:avLst/>
            </a:prstGeom>
            <a:noFill/>
          </p:spPr>
        </p:pic>
      </p:grpSp>
      <p:grpSp>
        <p:nvGrpSpPr>
          <p:cNvPr id="50" name="Группа 49"/>
          <p:cNvGrpSpPr/>
          <p:nvPr/>
        </p:nvGrpSpPr>
        <p:grpSpPr>
          <a:xfrm>
            <a:off x="5643570" y="1857364"/>
            <a:ext cx="2786082" cy="1428760"/>
            <a:chOff x="5643570" y="1857364"/>
            <a:chExt cx="2786082" cy="1428760"/>
          </a:xfrm>
        </p:grpSpPr>
        <p:grpSp>
          <p:nvGrpSpPr>
            <p:cNvPr id="3" name="Группа 74"/>
            <p:cNvGrpSpPr/>
            <p:nvPr/>
          </p:nvGrpSpPr>
          <p:grpSpPr>
            <a:xfrm>
              <a:off x="5643570" y="1857364"/>
              <a:ext cx="2786082" cy="1428760"/>
              <a:chOff x="5572132" y="285728"/>
              <a:chExt cx="2786082" cy="1428760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8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79" name="Овал 78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1</a:t>
                </a:r>
                <a:endParaRPr lang="ru-RU" sz="2800" b="1" i="1" dirty="0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0</a:t>
                </a:r>
                <a:endParaRPr lang="ru-RU" sz="2800" b="1" i="1" dirty="0"/>
              </a:p>
            </p:txBody>
          </p:sp>
        </p:grpSp>
        <p:pic>
          <p:nvPicPr>
            <p:cNvPr id="49" name="Picture 4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3" cstate="print"/>
            <a:srcRect l="52926" t="34092" r="17815" b="43146"/>
            <a:stretch>
              <a:fillRect/>
            </a:stretch>
          </p:blipFill>
          <p:spPr bwMode="auto">
            <a:xfrm>
              <a:off x="7143768" y="2357430"/>
              <a:ext cx="600079" cy="500066"/>
            </a:xfrm>
            <a:prstGeom prst="rect">
              <a:avLst/>
            </a:prstGeom>
            <a:noFill/>
          </p:spPr>
        </p:pic>
      </p:grpSp>
      <p:grpSp>
        <p:nvGrpSpPr>
          <p:cNvPr id="52" name="Группа 51"/>
          <p:cNvGrpSpPr/>
          <p:nvPr/>
        </p:nvGrpSpPr>
        <p:grpSpPr>
          <a:xfrm>
            <a:off x="5643570" y="3500438"/>
            <a:ext cx="2786082" cy="1428760"/>
            <a:chOff x="5643570" y="3500438"/>
            <a:chExt cx="2786082" cy="1428760"/>
          </a:xfrm>
        </p:grpSpPr>
        <p:grpSp>
          <p:nvGrpSpPr>
            <p:cNvPr id="4" name="Группа 82"/>
            <p:cNvGrpSpPr/>
            <p:nvPr/>
          </p:nvGrpSpPr>
          <p:grpSpPr>
            <a:xfrm>
              <a:off x="5643570" y="3500438"/>
              <a:ext cx="2786082" cy="1428760"/>
              <a:chOff x="5572132" y="285728"/>
              <a:chExt cx="2786082" cy="1428760"/>
            </a:xfrm>
          </p:grpSpPr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Овал 84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6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87" name="Овал 86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1</a:t>
                </a:r>
                <a:endParaRPr lang="ru-RU" sz="2800" b="1" i="1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0</a:t>
                </a:r>
                <a:endParaRPr lang="ru-RU" sz="2800" b="1" i="1" dirty="0"/>
              </a:p>
            </p:txBody>
          </p:sp>
        </p:grpSp>
        <p:pic>
          <p:nvPicPr>
            <p:cNvPr id="51" name="Picture 4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3" cstate="print"/>
            <a:srcRect l="52926" t="34092" r="17815" b="43146"/>
            <a:stretch>
              <a:fillRect/>
            </a:stretch>
          </p:blipFill>
          <p:spPr bwMode="auto">
            <a:xfrm>
              <a:off x="7072330" y="3929066"/>
              <a:ext cx="600079" cy="500066"/>
            </a:xfrm>
            <a:prstGeom prst="rect">
              <a:avLst/>
            </a:prstGeom>
            <a:noFill/>
          </p:spPr>
        </p:pic>
      </p:grpSp>
      <p:grpSp>
        <p:nvGrpSpPr>
          <p:cNvPr id="57" name="Группа 56"/>
          <p:cNvGrpSpPr/>
          <p:nvPr/>
        </p:nvGrpSpPr>
        <p:grpSpPr>
          <a:xfrm>
            <a:off x="5715008" y="5143512"/>
            <a:ext cx="2786082" cy="1428760"/>
            <a:chOff x="5715008" y="5143512"/>
            <a:chExt cx="2786082" cy="1428760"/>
          </a:xfrm>
        </p:grpSpPr>
        <p:grpSp>
          <p:nvGrpSpPr>
            <p:cNvPr id="5" name="Группа 90"/>
            <p:cNvGrpSpPr/>
            <p:nvPr/>
          </p:nvGrpSpPr>
          <p:grpSpPr>
            <a:xfrm>
              <a:off x="5715008" y="5143512"/>
              <a:ext cx="2786082" cy="1428760"/>
              <a:chOff x="5572132" y="285728"/>
              <a:chExt cx="2786082" cy="1428760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5572132" y="285728"/>
                <a:ext cx="2786082" cy="1428760"/>
              </a:xfrm>
              <a:prstGeom prst="round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" name="Овал 92"/>
              <p:cNvSpPr/>
              <p:nvPr/>
            </p:nvSpPr>
            <p:spPr>
              <a:xfrm>
                <a:off x="5786446" y="100010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4" name="Picture 6" descr="C:\Documents and Settings\Admin\Рабочий стол\и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566" t="5556" r="3718" b="5556"/>
              <a:stretch>
                <a:fillRect/>
              </a:stretch>
            </p:blipFill>
            <p:spPr bwMode="auto">
              <a:xfrm>
                <a:off x="6072198" y="428604"/>
                <a:ext cx="1857388" cy="1143008"/>
              </a:xfrm>
              <a:prstGeom prst="rect">
                <a:avLst/>
              </a:prstGeom>
              <a:noFill/>
            </p:spPr>
          </p:pic>
          <p:sp>
            <p:nvSpPr>
              <p:cNvPr id="95" name="Овал 94"/>
              <p:cNvSpPr/>
              <p:nvPr/>
            </p:nvSpPr>
            <p:spPr>
              <a:xfrm>
                <a:off x="5786446" y="642918"/>
                <a:ext cx="285752" cy="28575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000760" y="334012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А = 0</a:t>
                </a:r>
                <a:endParaRPr lang="ru-RU" sz="2800" b="1" i="1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6000760" y="714356"/>
                <a:ext cx="9286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В</a:t>
                </a:r>
                <a:r>
                  <a:rPr lang="ru-RU" sz="2800" b="1" i="1" dirty="0" smtClean="0"/>
                  <a:t> = 0</a:t>
                </a:r>
                <a:endParaRPr lang="ru-RU" sz="2800" b="1" i="1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786710" y="642918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/>
                  <a:t>1</a:t>
                </a:r>
                <a:endParaRPr lang="ru-RU" sz="2800" b="1" i="1" dirty="0"/>
              </a:p>
            </p:txBody>
          </p:sp>
        </p:grpSp>
        <p:pic>
          <p:nvPicPr>
            <p:cNvPr id="53" name="Picture 4" descr="C:\Documents and Settings\Admin\Рабочий стол\экви.PNG"/>
            <p:cNvPicPr>
              <a:picLocks noChangeAspect="1" noChangeArrowheads="1"/>
            </p:cNvPicPr>
            <p:nvPr/>
          </p:nvPicPr>
          <p:blipFill>
            <a:blip r:embed="rId3" cstate="print"/>
            <a:srcRect l="52926" t="34092" r="17815" b="43146"/>
            <a:stretch>
              <a:fillRect/>
            </a:stretch>
          </p:blipFill>
          <p:spPr bwMode="auto">
            <a:xfrm>
              <a:off x="7143768" y="5572140"/>
              <a:ext cx="600079" cy="50006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90" y="2214554"/>
            <a:ext cx="85010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3155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Алгоритм создания логической схемы</a:t>
            </a:r>
            <a:endParaRPr lang="ru-RU" sz="5400" b="1" i="1" cap="none" spc="0" dirty="0">
              <a:ln w="3155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428628" y="2643182"/>
            <a:ext cx="428628" cy="42862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388" y="1142984"/>
            <a:ext cx="2500330" cy="121444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Определим логические операции и последовательность их выполнения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аж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64" y="285728"/>
            <a:ext cx="4059601" cy="8289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388" y="1428736"/>
            <a:ext cx="2500330" cy="121444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логическом выражении используется две переменные</a:t>
            </a:r>
          </a:p>
        </p:txBody>
      </p:sp>
      <p:sp>
        <p:nvSpPr>
          <p:cNvPr id="5" name="Овал 4"/>
          <p:cNvSpPr/>
          <p:nvPr/>
        </p:nvSpPr>
        <p:spPr>
          <a:xfrm>
            <a:off x="2786082" y="571480"/>
            <a:ext cx="500066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143536" y="214290"/>
            <a:ext cx="500066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4908" y="500042"/>
            <a:ext cx="500066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54" y="285728"/>
            <a:ext cx="1357322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86214" y="571480"/>
            <a:ext cx="500066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28958" y="1000108"/>
            <a:ext cx="214314" cy="285752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9434" y="142852"/>
            <a:ext cx="223838" cy="295276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86412" y="142852"/>
            <a:ext cx="214314" cy="285752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57784" y="1000108"/>
            <a:ext cx="214314" cy="285752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9090" y="357166"/>
            <a:ext cx="214314" cy="285752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6" name="Овал 15"/>
          <p:cNvSpPr/>
          <p:nvPr/>
        </p:nvSpPr>
        <p:spPr>
          <a:xfrm>
            <a:off x="2428892" y="500042"/>
            <a:ext cx="500066" cy="500066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8628" y="1857364"/>
            <a:ext cx="42862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3" descr="F:\галя\27062358_html_m7fca3f16.gif"/>
          <p:cNvPicPr>
            <a:picLocks noChangeAspect="1" noChangeArrowheads="1"/>
          </p:cNvPicPr>
          <p:nvPr/>
        </p:nvPicPr>
        <p:blipFill>
          <a:blip r:embed="rId4" cstate="print"/>
          <a:srcRect t="57095" r="85752"/>
          <a:stretch>
            <a:fillRect/>
          </a:stretch>
        </p:blipFill>
        <p:spPr bwMode="auto">
          <a:xfrm>
            <a:off x="2428892" y="500042"/>
            <a:ext cx="362974" cy="500066"/>
          </a:xfrm>
          <a:prstGeom prst="rect">
            <a:avLst/>
          </a:prstGeom>
          <a:noFill/>
        </p:spPr>
      </p:pic>
      <p:pic>
        <p:nvPicPr>
          <p:cNvPr id="21" name="Picture 3" descr="F:\галя\27062358_html_m7fca3f16.gif"/>
          <p:cNvPicPr>
            <a:picLocks noChangeAspect="1" noChangeArrowheads="1"/>
          </p:cNvPicPr>
          <p:nvPr/>
        </p:nvPicPr>
        <p:blipFill>
          <a:blip r:embed="rId4" cstate="print"/>
          <a:srcRect l="28496" t="57095" r="57256"/>
          <a:stretch>
            <a:fillRect/>
          </a:stretch>
        </p:blipFill>
        <p:spPr bwMode="auto">
          <a:xfrm>
            <a:off x="3286148" y="500042"/>
            <a:ext cx="376775" cy="519079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3214710" y="500042"/>
            <a:ext cx="500066" cy="500066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429388" y="1785926"/>
            <a:ext cx="2500330" cy="121444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Определим значение переменных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9388" y="3786190"/>
            <a:ext cx="2500330" cy="16430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последовательно логические </a:t>
            </a:r>
            <a:r>
              <a:rPr lang="ru-RU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операции – построим логическую схему, используя базовые конструкции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72264" y="14285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itchFamily="18" charset="0"/>
              </a:rPr>
              <a:t>А=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72264" y="50004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itchFamily="18" charset="0"/>
              </a:rPr>
              <a:t>В=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72330" y="191136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072331" y="500042"/>
            <a:ext cx="428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0</a:t>
            </a:r>
            <a:endParaRPr lang="ru-RU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857224" y="2143116"/>
            <a:ext cx="78581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57224" y="2857496"/>
            <a:ext cx="78581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4" name="Picture 6" descr="C:\Documents and Settings\Admin\Рабочий стол\и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</a:blip>
          <a:srcRect l="46358" t="5556" r="10850" b="16667"/>
          <a:stretch>
            <a:fillRect/>
          </a:stretch>
        </p:blipFill>
        <p:spPr bwMode="auto">
          <a:xfrm>
            <a:off x="1643042" y="1714488"/>
            <a:ext cx="857255" cy="1357322"/>
          </a:xfrm>
          <a:prstGeom prst="rect">
            <a:avLst/>
          </a:prstGeom>
          <a:noFill/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2500298" y="2428868"/>
            <a:ext cx="78581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8" name="Picture 7" descr="C:\Documents and Settings\Admin\Рабочий стол\не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</a:blip>
          <a:srcRect l="45539" t="5068" r="12174" b="18917"/>
          <a:stretch>
            <a:fillRect/>
          </a:stretch>
        </p:blipFill>
        <p:spPr bwMode="auto">
          <a:xfrm>
            <a:off x="3214678" y="1643050"/>
            <a:ext cx="857256" cy="1428760"/>
          </a:xfrm>
          <a:prstGeom prst="rect">
            <a:avLst/>
          </a:prstGeom>
          <a:noFill/>
        </p:spPr>
      </p:pic>
      <p:grpSp>
        <p:nvGrpSpPr>
          <p:cNvPr id="41" name="Группа 40"/>
          <p:cNvGrpSpPr/>
          <p:nvPr/>
        </p:nvGrpSpPr>
        <p:grpSpPr>
          <a:xfrm>
            <a:off x="3143240" y="3643314"/>
            <a:ext cx="857255" cy="1357322"/>
            <a:chOff x="2928925" y="4286256"/>
            <a:chExt cx="1163419" cy="1357322"/>
          </a:xfrm>
        </p:grpSpPr>
        <p:pic>
          <p:nvPicPr>
            <p:cNvPr id="39" name="Picture 6" descr="C:\Documents and Settings\Admin\Рабочий стол\и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6">
                  <a:lumMod val="20000"/>
                  <a:lumOff val="80000"/>
                  <a:tint val="45000"/>
                  <a:satMod val="400000"/>
                </a:schemeClr>
              </a:duotone>
            </a:blip>
            <a:srcRect l="46358" t="5556" r="10850" b="16667"/>
            <a:stretch>
              <a:fillRect/>
            </a:stretch>
          </p:blipFill>
          <p:spPr bwMode="auto">
            <a:xfrm>
              <a:off x="2928925" y="4286256"/>
              <a:ext cx="1163419" cy="1357322"/>
            </a:xfrm>
            <a:prstGeom prst="rect">
              <a:avLst/>
            </a:prstGeom>
            <a:noFill/>
          </p:spPr>
        </p:pic>
        <p:pic>
          <p:nvPicPr>
            <p:cNvPr id="40" name="Picture 5" descr="C:\Documents and Settings\Admin\Рабочий стол\или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6">
                  <a:lumMod val="20000"/>
                  <a:lumOff val="80000"/>
                  <a:tint val="45000"/>
                  <a:satMod val="400000"/>
                </a:schemeClr>
              </a:duotone>
            </a:blip>
            <a:srcRect l="52584" t="21557" r="16973" b="31015"/>
            <a:stretch>
              <a:fillRect/>
            </a:stretch>
          </p:blipFill>
          <p:spPr bwMode="auto">
            <a:xfrm>
              <a:off x="3000364" y="4500570"/>
              <a:ext cx="1000132" cy="1000132"/>
            </a:xfrm>
            <a:prstGeom prst="rect">
              <a:avLst/>
            </a:prstGeom>
            <a:noFill/>
          </p:spPr>
        </p:pic>
      </p:grpSp>
      <p:pic>
        <p:nvPicPr>
          <p:cNvPr id="42" name="Picture 7" descr="C:\Documents and Settings\Admin\Рабочий стол\не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</a:blip>
          <a:srcRect l="45539" t="5068" r="12174" b="18917"/>
          <a:stretch>
            <a:fillRect/>
          </a:stretch>
        </p:blipFill>
        <p:spPr bwMode="auto">
          <a:xfrm>
            <a:off x="1643042" y="3357562"/>
            <a:ext cx="857256" cy="1214446"/>
          </a:xfrm>
          <a:prstGeom prst="rect">
            <a:avLst/>
          </a:prstGeom>
          <a:noFill/>
        </p:spPr>
      </p:pic>
      <p:cxnSp>
        <p:nvCxnSpPr>
          <p:cNvPr id="43" name="Прямая соединительная линия 42"/>
          <p:cNvCxnSpPr/>
          <p:nvPr/>
        </p:nvCxnSpPr>
        <p:spPr>
          <a:xfrm rot="5400000">
            <a:off x="464315" y="3393281"/>
            <a:ext cx="1071570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000100" y="3929066"/>
            <a:ext cx="642942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-35751" y="3464719"/>
            <a:ext cx="264320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285852" y="4786322"/>
            <a:ext cx="1857388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500298" y="4000504"/>
            <a:ext cx="642942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071934" y="2428868"/>
            <a:ext cx="50006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929058" y="4357694"/>
            <a:ext cx="642942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61" name="Picture 6" descr="C:\Documents and Settings\Admin\Рабочий стол\и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</a:blip>
          <a:srcRect l="46358" t="5556" r="10850" b="16667"/>
          <a:stretch>
            <a:fillRect/>
          </a:stretch>
        </p:blipFill>
        <p:spPr bwMode="auto">
          <a:xfrm>
            <a:off x="5072066" y="2714620"/>
            <a:ext cx="857255" cy="1357322"/>
          </a:xfrm>
          <a:prstGeom prst="rect">
            <a:avLst/>
          </a:prstGeom>
          <a:noFill/>
        </p:spPr>
      </p:pic>
      <p:cxnSp>
        <p:nvCxnSpPr>
          <p:cNvPr id="62" name="Прямая соединительная линия 61"/>
          <p:cNvCxnSpPr/>
          <p:nvPr/>
        </p:nvCxnSpPr>
        <p:spPr>
          <a:xfrm rot="5400000">
            <a:off x="4250529" y="4036223"/>
            <a:ext cx="642942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4250529" y="2750339"/>
            <a:ext cx="642942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4572000" y="3071810"/>
            <a:ext cx="50006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4572000" y="3714752"/>
            <a:ext cx="500066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929322" y="3357562"/>
            <a:ext cx="928694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2571736" y="1857364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0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071934" y="1905648"/>
            <a:ext cx="707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71736" y="3500438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078652" y="3834474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6143636" y="2786058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1142976" y="1619896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1142976" y="2405714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0</a:t>
            </a:r>
            <a:endParaRPr lang="ru-RU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1142976" y="3477284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0</a:t>
            </a:r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2571736" y="4334540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Bookman Old Style" pitchFamily="18" charset="0"/>
              </a:rPr>
              <a:t>1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6429388" y="4429132"/>
            <a:ext cx="2500330" cy="16430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ЛОГИЧЕСКАЯ СХЕМА ПОСТРОЕНА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50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17899 0.1701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500"/>
                            </p:stCondLst>
                            <p:childTnLst>
                              <p:par>
                                <p:cTn id="8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5185E-6 L -0.26563 0.27384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31" presetID="18" presetClass="entr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3500"/>
                            </p:stCondLst>
                            <p:childTnLst>
                              <p:par>
                                <p:cTn id="1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5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0222E-6 L 0.07622 0.04718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24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85427E-7 L 0.07622 -0.02545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00"/>
                            </p:stCondLst>
                            <p:childTnLst>
                              <p:par>
                                <p:cTn id="17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90564E-6 L 0.10122 0.00208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40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59759E-6 L 0.0842 -0.00323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76000"/>
                            </p:stCondLst>
                            <p:childTnLst>
                              <p:par>
                                <p:cTn id="2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60777E-6 L 0.08542 0.05643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03608E-6 L 0.08542 -0.02313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80000"/>
                            </p:stCondLst>
                            <p:childTnLst>
                              <p:par>
                                <p:cTn id="2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82000"/>
                            </p:stCondLst>
                            <p:childTnLst>
                              <p:par>
                                <p:cTn id="2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6000"/>
                            </p:stCondLst>
                            <p:childTnLst>
                              <p:par>
                                <p:cTn id="2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90000"/>
                            </p:stCondLst>
                            <p:childTnLst>
                              <p:par>
                                <p:cTn id="26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153 0.00139 0.02552 -0.00092 0.04045 0.00602 C 0.05 0.0037 0.04705 0.00648 0.05087 0.00208 L 0.05087 0.10731 L 0.11649 0.10939 L 0.11649 0.16698 L 0.11198 0.15703 " pathEditMode="relative" ptsTypes="ffAAAAA">
                                      <p:cBhvr>
                                        <p:cTn id="27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55 -0.02405 0.00017 -0.05781 0.00156 -0.08348 C 0.03021 -0.08025 0.03767 -0.07909 0.07465 -0.0777 C 0.12726 -0.08256 0.11649 -0.06498 0.11649 -0.10545 " pathEditMode="relative" ptsTypes="fffA">
                                      <p:cBhvr>
                                        <p:cTn id="27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92000"/>
                            </p:stCondLst>
                            <p:childTnLst>
                              <p:par>
                                <p:cTn id="27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92000"/>
                            </p:stCondLst>
                            <p:childTnLst>
                              <p:par>
                                <p:cTn id="2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6000"/>
                            </p:stCondLst>
                            <p:childTnLst>
                              <p:par>
                                <p:cTn id="28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8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 animBg="1"/>
      <p:bldP spid="4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4" grpId="0" animBg="1"/>
      <p:bldP spid="24" grpId="1" animBg="1"/>
      <p:bldP spid="25" grpId="0" animBg="1"/>
      <p:bldP spid="25" grpId="1" animBg="1"/>
      <p:bldP spid="26" grpId="1"/>
      <p:bldP spid="27" grpId="0"/>
      <p:bldP spid="28" grpId="1"/>
      <p:bldP spid="29" grpId="0"/>
      <p:bldP spid="71" grpId="0"/>
      <p:bldP spid="71" grpId="1"/>
      <p:bldP spid="71" grpId="2"/>
      <p:bldP spid="72" grpId="0"/>
      <p:bldP spid="72" grpId="1"/>
      <p:bldP spid="72" grpId="2"/>
      <p:bldP spid="73" grpId="0"/>
      <p:bldP spid="73" grpId="1"/>
      <p:bldP spid="73" grpId="2"/>
      <p:bldP spid="74" grpId="0"/>
      <p:bldP spid="74" grpId="1"/>
      <p:bldP spid="74" grpId="2"/>
      <p:bldP spid="76" grpId="0"/>
      <p:bldP spid="76" grpId="1"/>
      <p:bldP spid="76" grpId="2"/>
      <p:bldP spid="78" grpId="0"/>
      <p:bldP spid="78" grpId="1"/>
      <p:bldP spid="78" grpId="2"/>
      <p:bldP spid="79" grpId="0"/>
      <p:bldP spid="79" grpId="1"/>
      <p:bldP spid="79" grpId="2"/>
      <p:bldP spid="80" grpId="0"/>
      <p:bldP spid="80" grpId="1"/>
      <p:bldP spid="80" grpId="2"/>
      <p:bldP spid="81" grpId="0"/>
      <p:bldP spid="81" grpId="1"/>
      <p:bldP spid="81" grpId="2"/>
      <p:bldP spid="8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214</Words>
  <Application>Microsoft Office PowerPoint</Application>
  <PresentationFormat>Экран (4:3)</PresentationFormat>
  <Paragraphs>89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Кабинет 66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Шестой</dc:creator>
  <cp:lastModifiedBy>Admin</cp:lastModifiedBy>
  <cp:revision>23</cp:revision>
  <dcterms:created xsi:type="dcterms:W3CDTF">2012-11-06T03:33:51Z</dcterms:created>
  <dcterms:modified xsi:type="dcterms:W3CDTF">2012-11-10T16:53:09Z</dcterms:modified>
</cp:coreProperties>
</file>