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224" autoAdjust="0"/>
  </p:normalViewPr>
  <p:slideViewPr>
    <p:cSldViewPr>
      <p:cViewPr varScale="1">
        <p:scale>
          <a:sx n="104" d="100"/>
          <a:sy n="104" d="100"/>
        </p:scale>
        <p:origin x="-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732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160F45-7C94-4711-84B0-6F5D3732C108}" type="datetimeFigureOut">
              <a:rPr lang="ru-RU" smtClean="0"/>
              <a:t>28.02.2013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441AA-F3C4-4FF7-BDCF-A8EBA1C30CB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http://qo.do.am/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>
                <a:solidFill>
                  <a:schemeClr val="accent2">
                    <a:lumMod val="50000"/>
                  </a:schemeClr>
                </a:solidFill>
              </a:rPr>
              <a:t>Qo.do.aM</a:t>
            </a:r>
            <a:r>
              <a:rPr lang="en-US" sz="1200" dirty="0" smtClean="0">
                <a:solidFill>
                  <a:schemeClr val="accent2">
                    <a:lumMod val="50000"/>
                  </a:schemeClr>
                </a:solidFill>
              </a:rPr>
              <a:t> - </a:t>
            </a:r>
            <a:r>
              <a:rPr lang="ru-RU" sz="1200" smtClean="0">
                <a:solidFill>
                  <a:schemeClr val="accent2">
                    <a:lumMod val="50000"/>
                  </a:schemeClr>
                </a:solidFill>
              </a:rPr>
              <a:t>&gt;&gt;&gt;готовые шаблоны </a:t>
            </a:r>
            <a:endParaRPr lang="ru-RU" smtClean="0"/>
          </a:p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A441AA-F3C4-4FF7-BDCF-A8EBA1C30CBC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ег\Desktop\ipad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527224"/>
            <a:ext cx="6188784" cy="4854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19872" y="3140968"/>
            <a:ext cx="41764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Название презентации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457508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Ф.И.О.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3829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64088" y="6093296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 smtClean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Ф.И.О.</a:t>
            </a:r>
            <a:endParaRPr lang="ru-RU" sz="2800" b="1" dirty="0">
              <a:ln w="10160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31840" y="244205"/>
            <a:ext cx="53285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4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Заголовок слайда</a:t>
            </a:r>
            <a:endParaRPr lang="ru-RU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9632" y="1484784"/>
            <a:ext cx="7128792" cy="4391981"/>
          </a:xfrm>
          <a:prstGeom prst="roundRect">
            <a:avLst>
              <a:gd name="adj" fmla="val 5298"/>
            </a:avLst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3200" dirty="0" smtClean="0"/>
              <a:t>Текстовая область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1880946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Экран (4:3)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Олег</dc:creator>
  <cp:lastModifiedBy>DMITRY</cp:lastModifiedBy>
  <cp:revision>2</cp:revision>
  <dcterms:created xsi:type="dcterms:W3CDTF">2012-07-31T14:24:52Z</dcterms:created>
  <dcterms:modified xsi:type="dcterms:W3CDTF">2013-02-28T12:12:47Z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247011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