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224" autoAdjust="0"/>
  </p:normalViewPr>
  <p:slideViewPr>
    <p:cSldViewPr>
      <p:cViewPr varScale="1">
        <p:scale>
          <a:sx n="104" d="100"/>
          <a:sy n="104" d="100"/>
        </p:scale>
        <p:origin x="-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732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60F45-7C94-4711-84B0-6F5D3732C108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441AA-F3C4-4FF7-BDCF-A8EBA1C30C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441AA-F3C4-4FF7-BDCF-A8EBA1C30CB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г\Desktop\ipa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27224"/>
            <a:ext cx="6188784" cy="4854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19872" y="3140968"/>
            <a:ext cx="4176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Название презентации</a:t>
            </a:r>
            <a:endParaRPr lang="ru-RU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5750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Ф.И.О.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382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4088" y="6093296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Ф.И.О.</a:t>
            </a:r>
            <a:endParaRPr lang="ru-RU" sz="28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244205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Заголовок слайда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59632" y="1484784"/>
            <a:ext cx="7128792" cy="4391981"/>
          </a:xfrm>
          <a:prstGeom prst="roundRect">
            <a:avLst>
              <a:gd name="adj" fmla="val 5298"/>
            </a:avLst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dirty="0" smtClean="0"/>
              <a:t>Текстовая область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1880946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Экран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DMITRY</cp:lastModifiedBy>
  <cp:revision>2</cp:revision>
  <dcterms:created xsi:type="dcterms:W3CDTF">2012-07-31T14:24:52Z</dcterms:created>
  <dcterms:modified xsi:type="dcterms:W3CDTF">2013-02-28T12:12:47Z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247011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