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6C5D6-68B3-417F-9EF9-F4989B79674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D7B1C-4893-4A8A-A142-5D851BC172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D7B1C-4893-4A8A-A142-5D851BC172B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628799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Название презентации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067944" y="692695"/>
            <a:ext cx="576064" cy="5040560"/>
          </a:xfrm>
          <a:prstGeom prst="leftBrace">
            <a:avLst>
              <a:gd name="adj1" fmla="val 49219"/>
              <a:gd name="adj2" fmla="val 50217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63688" y="429309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Ф.И.О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27311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Заголовок слайда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331640" y="1700808"/>
            <a:ext cx="6696744" cy="5157192"/>
          </a:xfrm>
          <a:prstGeom prst="round2SameRect">
            <a:avLst>
              <a:gd name="adj1" fmla="val 7134"/>
              <a:gd name="adj2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Текст слайда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7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2012-08-01T11:30:26Z</dcterms:created>
  <dcterms:modified xsi:type="dcterms:W3CDTF">2013-02-28T12:13:04Z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