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6C5D6-68B3-417F-9EF9-F4989B79674F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D7B1C-4893-4A8A-A142-5D851BC172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D7B1C-4893-4A8A-A142-5D851BC172B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628799"/>
            <a:ext cx="51845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Название презентации</a:t>
            </a:r>
            <a:endParaRPr lang="ru-RU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4067944" y="692695"/>
            <a:ext cx="576064" cy="5040560"/>
          </a:xfrm>
          <a:prstGeom prst="leftBrace">
            <a:avLst>
              <a:gd name="adj1" fmla="val 49219"/>
              <a:gd name="adj2" fmla="val 50217"/>
            </a:avLst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63688" y="4293096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Ф.И.О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48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27311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Заголовок слайда</a:t>
            </a:r>
            <a:endParaRPr lang="ru-RU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1331640" y="1700808"/>
            <a:ext cx="6696744" cy="5157192"/>
          </a:xfrm>
          <a:prstGeom prst="round2SameRect">
            <a:avLst>
              <a:gd name="adj1" fmla="val 7134"/>
              <a:gd name="adj2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Текст слайда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077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2012-08-01T11:30:26Z</dcterms:created>
  <dcterms:modified xsi:type="dcterms:W3CDTF">2013-02-28T12:13:04Z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138362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