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57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7B4890-816A-4205-B19A-7C5392D90675}" type="datetimeFigureOut">
              <a:rPr lang="ru-RU" smtClean="0"/>
              <a:t>28.02.2013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D467C-BD45-4E86-B9CD-D48D695C68E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http://qo.do.am/</a:t>
            </a:r>
            <a:r>
              <a:rPr lang="ru-RU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 smtClean="0">
                <a:solidFill>
                  <a:schemeClr val="accent2">
                    <a:lumMod val="50000"/>
                  </a:schemeClr>
                </a:solidFill>
              </a:rPr>
              <a:t>Qo.do.aM</a:t>
            </a:r>
            <a:r>
              <a:rPr lang="en-US" sz="1200" dirty="0" smtClean="0">
                <a:solidFill>
                  <a:schemeClr val="accent2">
                    <a:lumMod val="50000"/>
                  </a:schemeClr>
                </a:solidFill>
              </a:rPr>
              <a:t> - </a:t>
            </a:r>
            <a:r>
              <a:rPr lang="ru-RU" sz="1200" smtClean="0">
                <a:solidFill>
                  <a:schemeClr val="accent2">
                    <a:lumMod val="50000"/>
                  </a:schemeClr>
                </a:solidFill>
              </a:rPr>
              <a:t>&gt;&gt;&gt;готовые шаблоны </a:t>
            </a:r>
            <a:endParaRPr lang="ru-RU" smtClean="0"/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D467C-BD45-4E86-B9CD-D48D695C68E0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260648"/>
            <a:ext cx="61926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Название </a:t>
            </a:r>
          </a:p>
          <a:p>
            <a:r>
              <a:rPr lang="ru-RU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презентации</a:t>
            </a:r>
            <a:endParaRPr lang="ru-RU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 rot="16200000">
            <a:off x="5656475" y="3352637"/>
            <a:ext cx="6192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Ф.И.О.</a:t>
            </a:r>
            <a:endParaRPr lang="ru-RU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858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260648"/>
            <a:ext cx="61926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Заголовок слайда</a:t>
            </a:r>
            <a:endParaRPr lang="ru-RU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27584" y="1340768"/>
            <a:ext cx="8532440" cy="4752528"/>
          </a:xfrm>
          <a:prstGeom prst="roundRect">
            <a:avLst>
              <a:gd name="adj" fmla="val 6172"/>
            </a:avLst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Текст слайда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28525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Экран (4:3)</PresentationFormat>
  <Paragraphs>12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DMITRY</cp:lastModifiedBy>
  <cp:revision>2</cp:revision>
  <dcterms:created xsi:type="dcterms:W3CDTF">2012-08-07T05:11:48Z</dcterms:created>
  <dcterms:modified xsi:type="dcterms:W3CDTF">2013-02-28T12:13:36Z</dcterms:modified>
</cp:coreProperties>
</file>