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B4890-816A-4205-B19A-7C5392D90675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D467C-BD45-4E86-B9CD-D48D695C68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D467C-BD45-4E86-B9CD-D48D695C68E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Название </a:t>
            </a:r>
          </a:p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презентации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5656475" y="3352637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Ф.И.О.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5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0648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Заголовок слайда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340768"/>
            <a:ext cx="8532440" cy="4752528"/>
          </a:xfrm>
          <a:prstGeom prst="roundRect">
            <a:avLst>
              <a:gd name="adj" fmla="val 6172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Текст слайда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852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2012-08-07T05:11:48Z</dcterms:created>
  <dcterms:modified xsi:type="dcterms:W3CDTF">2013-02-28T12:13:36Z</dcterms:modified>
</cp:coreProperties>
</file>