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57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C18646-16E7-4DE6-80C1-7BF409C65277}" type="datetimeFigureOut">
              <a:rPr lang="ru-RU" smtClean="0"/>
              <a:t>28.02.2013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F10140-0C8A-4B32-96D0-0B184E43C03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http://qo.do.am/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>
                <a:solidFill>
                  <a:schemeClr val="accent2">
                    <a:lumMod val="50000"/>
                  </a:schemeClr>
                </a:solidFill>
              </a:rPr>
              <a:t>Qo.do.aM</a:t>
            </a:r>
            <a:r>
              <a:rPr lang="en-US" sz="1200" dirty="0" smtClean="0">
                <a:solidFill>
                  <a:schemeClr val="accent2">
                    <a:lumMod val="50000"/>
                  </a:schemeClr>
                </a:solidFill>
              </a:rPr>
              <a:t> - </a:t>
            </a:r>
            <a:r>
              <a:rPr lang="ru-RU" sz="1200" smtClean="0">
                <a:solidFill>
                  <a:schemeClr val="accent2">
                    <a:lumMod val="50000"/>
                  </a:schemeClr>
                </a:solidFill>
              </a:rPr>
              <a:t>&gt;&gt;&gt;готовые шаблоны </a:t>
            </a:r>
            <a:endParaRPr lang="ru-RU" smtClean="0"/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10140-0C8A-4B32-96D0-0B184E43C03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654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3890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3634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452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697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4241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1716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9962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820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2146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7377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A1E51-217E-4558-BBB6-4DD3EDC74510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40ECA-11F1-40F3-BEAC-55C22872C8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1061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974256" y="642357"/>
            <a:ext cx="8553450" cy="963343"/>
          </a:xfrm>
          <a:prstGeom prst="roundRect">
            <a:avLst/>
          </a:prstGeom>
          <a:ln w="381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Название презентации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82613"/>
            <a:ext cx="7805057" cy="373636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 rot="18106073">
            <a:off x="-2131184" y="-614628"/>
            <a:ext cx="5707868" cy="2076933"/>
            <a:chOff x="4228407" y="-1575844"/>
            <a:chExt cx="5866967" cy="4077660"/>
          </a:xfrm>
        </p:grpSpPr>
        <p:sp>
          <p:nvSpPr>
            <p:cNvPr id="5" name="Равнобедренный треугольник 4"/>
            <p:cNvSpPr/>
            <p:nvPr/>
          </p:nvSpPr>
          <p:spPr>
            <a:xfrm rot="13500000" flipV="1">
              <a:off x="6150884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Равнобедренный треугольник 5"/>
            <p:cNvSpPr/>
            <p:nvPr/>
          </p:nvSpPr>
          <p:spPr>
            <a:xfrm rot="12027826" flipV="1">
              <a:off x="4988261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Равнобедренный треугольник 6"/>
            <p:cNvSpPr/>
            <p:nvPr/>
          </p:nvSpPr>
          <p:spPr>
            <a:xfrm rot="11215265" flipV="1">
              <a:off x="4228407" y="-1539230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 rot="7904600">
            <a:off x="5451866" y="5819532"/>
            <a:ext cx="5707868" cy="2076933"/>
            <a:chOff x="4228407" y="-1575844"/>
            <a:chExt cx="5866967" cy="4077660"/>
          </a:xfrm>
        </p:grpSpPr>
        <p:sp>
          <p:nvSpPr>
            <p:cNvPr id="11" name="Равнобедренный треугольник 10"/>
            <p:cNvSpPr/>
            <p:nvPr/>
          </p:nvSpPr>
          <p:spPr>
            <a:xfrm rot="13500000" flipV="1">
              <a:off x="6150884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2027826" flipV="1">
              <a:off x="4988261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1215265" flipV="1">
              <a:off x="4228407" y="-1539230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7805057" y="6118981"/>
            <a:ext cx="1338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Ф.И.О.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496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 rot="7904600">
            <a:off x="5451866" y="5819532"/>
            <a:ext cx="5707868" cy="2076933"/>
            <a:chOff x="4228407" y="-1575844"/>
            <a:chExt cx="5866967" cy="4077660"/>
          </a:xfrm>
        </p:grpSpPr>
        <p:sp>
          <p:nvSpPr>
            <p:cNvPr id="11" name="Равнобедренный треугольник 10"/>
            <p:cNvSpPr/>
            <p:nvPr/>
          </p:nvSpPr>
          <p:spPr>
            <a:xfrm rot="13500000" flipV="1">
              <a:off x="6150884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2027826" flipV="1">
              <a:off x="4988261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1215265" flipV="1">
              <a:off x="4228407" y="-1539230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-263994" y="185157"/>
            <a:ext cx="9617544" cy="963343"/>
          </a:xfrm>
          <a:prstGeom prst="round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Заголовок слайда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3400" y="1509255"/>
            <a:ext cx="8286750" cy="4689284"/>
          </a:xfrm>
          <a:prstGeom prst="roundRect">
            <a:avLst>
              <a:gd name="adj" fmla="val 4361"/>
            </a:avLst>
          </a:prstGeom>
          <a:ln w="38100">
            <a:solidFill>
              <a:srgbClr val="00B0F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Текст слайда</a:t>
            </a: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29"/>
          <a:stretch/>
        </p:blipFill>
        <p:spPr>
          <a:xfrm flipH="1">
            <a:off x="5494435" y="3828788"/>
            <a:ext cx="3325715" cy="236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9458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 rot="7904600">
            <a:off x="5451866" y="5819532"/>
            <a:ext cx="5707868" cy="2076933"/>
            <a:chOff x="4228407" y="-1575844"/>
            <a:chExt cx="5866967" cy="4077660"/>
          </a:xfrm>
        </p:grpSpPr>
        <p:sp>
          <p:nvSpPr>
            <p:cNvPr id="11" name="Равнобедренный треугольник 10"/>
            <p:cNvSpPr/>
            <p:nvPr/>
          </p:nvSpPr>
          <p:spPr>
            <a:xfrm rot="13500000" flipV="1">
              <a:off x="6150884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 rot="12027826" flipV="1">
              <a:off x="4988261" y="-1575844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rot="11215265" flipV="1">
              <a:off x="4228407" y="-1539230"/>
              <a:ext cx="3847933" cy="4041046"/>
            </a:xfrm>
            <a:prstGeom prst="triangle">
              <a:avLst>
                <a:gd name="adj" fmla="val 50817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Скругленный прямоугольник 13"/>
          <p:cNvSpPr/>
          <p:nvPr/>
        </p:nvSpPr>
        <p:spPr>
          <a:xfrm>
            <a:off x="-263994" y="185157"/>
            <a:ext cx="9617544" cy="963343"/>
          </a:xfrm>
          <a:prstGeom prst="round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Заголовок слайда</a:t>
            </a:r>
            <a:endParaRPr lang="ru-RU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3400" y="1509255"/>
            <a:ext cx="8286750" cy="4689284"/>
          </a:xfrm>
          <a:prstGeom prst="roundRect">
            <a:avLst>
              <a:gd name="adj" fmla="val 4361"/>
            </a:avLst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Текст слайда</a:t>
            </a: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86" r="5378"/>
          <a:stretch/>
        </p:blipFill>
        <p:spPr>
          <a:xfrm flipH="1">
            <a:off x="6153149" y="4032579"/>
            <a:ext cx="2574393" cy="2022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0763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</Words>
  <Application>Microsoft Office PowerPoint</Application>
  <PresentationFormat>Экран 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DMITRY</cp:lastModifiedBy>
  <cp:revision>4</cp:revision>
  <dcterms:created xsi:type="dcterms:W3CDTF">2013-01-05T06:34:26Z</dcterms:created>
  <dcterms:modified xsi:type="dcterms:W3CDTF">2013-02-28T12:14:00Z</dcterms:modified>
</cp:coreProperties>
</file>