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7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58037-A958-453F-81F2-1D9D43A40311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B3F22-4B71-4E92-8606-B73443165C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3F22-4B71-4E92-8606-B73443165C9F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851228"/>
            <a:ext cx="5040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 w="1905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9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Название презентации</a:t>
            </a:r>
            <a:endParaRPr lang="ru-RU" sz="4800" b="1" dirty="0">
              <a:ln w="1905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chemeClr val="bg1">
                  <a:lumMod val="9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5639" y="4869160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 w="1905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9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Ф.И.О</a:t>
            </a:r>
            <a:endParaRPr lang="ru-RU" sz="2800" b="1" dirty="0">
              <a:ln w="1905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chemeClr val="bg1">
                  <a:lumMod val="9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65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76672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n w="19050">
                  <a:solidFill>
                    <a:schemeClr val="accent6">
                      <a:lumMod val="40000"/>
                      <a:lumOff val="6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Заголовок слайда</a:t>
            </a:r>
            <a:endParaRPr lang="ru-RU" sz="4000" b="1" dirty="0">
              <a:ln w="19050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Блок-схема: документ 4"/>
          <p:cNvSpPr/>
          <p:nvPr/>
        </p:nvSpPr>
        <p:spPr>
          <a:xfrm>
            <a:off x="467544" y="1649582"/>
            <a:ext cx="7128792" cy="4731746"/>
          </a:xfrm>
          <a:prstGeom prst="flowChartDocumen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Текст слайда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9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Экран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2012-08-01T06:03:44Z</dcterms:created>
  <dcterms:modified xsi:type="dcterms:W3CDTF">2013-02-28T12:12:59Z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207735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