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57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881D8-1EA0-45AD-8E92-993721CC8CE7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1FB97-7111-45C5-B9FE-E058E152E7F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http://qo.do.am/</a:t>
            </a:r>
            <a:r>
              <a:rPr lang="ru-RU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accent2">
                    <a:lumMod val="50000"/>
                  </a:schemeClr>
                </a:solidFill>
              </a:rPr>
              <a:t>Qo.do.aM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ru-RU" sz="1200" smtClean="0">
                <a:solidFill>
                  <a:schemeClr val="accent2">
                    <a:lumMod val="50000"/>
                  </a:schemeClr>
                </a:solidFill>
              </a:rPr>
              <a:t>&gt;&gt;&gt;готовые шаблоны </a:t>
            </a:r>
            <a:endParaRPr lang="ru-RU" smtClean="0"/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1FB97-7111-45C5-B9FE-E058E152E7F9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1950" y="1455167"/>
            <a:ext cx="4392488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Название презентации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1950" y="3255367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Ф.И.О.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633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04664"/>
            <a:ext cx="7892458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Заголовок слайда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75656" y="2060848"/>
            <a:ext cx="6984776" cy="4104456"/>
          </a:xfrm>
          <a:prstGeom prst="roundRect">
            <a:avLst>
              <a:gd name="adj" fmla="val 5055"/>
            </a:avLst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Текст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7776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Экран 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DMITRY</cp:lastModifiedBy>
  <cp:revision>2</cp:revision>
  <dcterms:created xsi:type="dcterms:W3CDTF">2012-08-04T12:51:50Z</dcterms:created>
  <dcterms:modified xsi:type="dcterms:W3CDTF">2013-02-28T12:13:26Z</dcterms:modified>
</cp:coreProperties>
</file>