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7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881D8-1EA0-45AD-8E92-993721CC8CE7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1FB97-7111-45C5-B9FE-E058E152E7F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1FB97-7111-45C5-B9FE-E058E152E7F9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1950" y="1455167"/>
            <a:ext cx="4392488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Название презентации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1950" y="3255367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Ф.И.О.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633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404664"/>
            <a:ext cx="7892458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2060848"/>
            <a:ext cx="6984776" cy="4104456"/>
          </a:xfrm>
          <a:prstGeom prst="roundRect">
            <a:avLst>
              <a:gd name="adj" fmla="val 5055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Текст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7776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Экран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2012-08-04T12:51:50Z</dcterms:created>
  <dcterms:modified xsi:type="dcterms:W3CDTF">2013-02-28T12:13:26Z</dcterms:modified>
</cp:coreProperties>
</file>