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57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D3B317-FA00-4DBF-943F-959C0414E24D}" type="datetimeFigureOut">
              <a:rPr lang="ru-RU" smtClean="0"/>
              <a:t>28.02.2013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F84B3-2DCC-497F-93F2-6FE09A95531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http://qo.do.am/</a:t>
            </a:r>
            <a:r>
              <a:rPr lang="ru-RU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>
                <a:solidFill>
                  <a:schemeClr val="accent2">
                    <a:lumMod val="50000"/>
                  </a:schemeClr>
                </a:solidFill>
              </a:rPr>
              <a:t>Qo.do.aM</a:t>
            </a:r>
            <a:r>
              <a:rPr lang="en-US" sz="1200" dirty="0" smtClean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u-RU" sz="1200" smtClean="0">
                <a:solidFill>
                  <a:schemeClr val="accent2">
                    <a:lumMod val="50000"/>
                  </a:schemeClr>
                </a:solidFill>
              </a:rPr>
              <a:t>&gt;&gt;&gt;готовые шаблоны </a:t>
            </a:r>
            <a:endParaRPr lang="ru-RU" smtClean="0"/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DF84B3-2DCC-497F-93F2-6FE09A955314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95736" y="1923222"/>
            <a:ext cx="45365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Название презентации</a:t>
            </a:r>
            <a:endParaRPr lang="ru-RU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95736" y="4221088"/>
            <a:ext cx="4536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Ф.И.О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2559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404664"/>
            <a:ext cx="77768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Заголовок слайда</a:t>
            </a:r>
            <a:endParaRPr lang="ru-RU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Прямоугольник с двумя скругленными соседними углами 4"/>
          <p:cNvSpPr/>
          <p:nvPr/>
        </p:nvSpPr>
        <p:spPr>
          <a:xfrm>
            <a:off x="2195736" y="1412776"/>
            <a:ext cx="6408712" cy="5445224"/>
          </a:xfrm>
          <a:prstGeom prst="round2SameRect">
            <a:avLst>
              <a:gd name="adj1" fmla="val 8525"/>
              <a:gd name="adj2" fmla="val 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Текст слайда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932845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Экран (4:3)</PresentationFormat>
  <Paragraphs>11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DMITRY</cp:lastModifiedBy>
  <cp:revision>2</cp:revision>
  <dcterms:created xsi:type="dcterms:W3CDTF">2012-08-01T05:11:20Z</dcterms:created>
  <dcterms:modified xsi:type="dcterms:W3CDTF">2013-02-28T12:12:53Z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197715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