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3B317-FA00-4DBF-943F-959C0414E24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84B3-2DCC-497F-93F2-6FE09A9553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F84B3-2DCC-497F-93F2-6FE09A95531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923222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Название презентации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422108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Ф.И.О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55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2195736" y="1412776"/>
            <a:ext cx="6408712" cy="5445224"/>
          </a:xfrm>
          <a:prstGeom prst="round2SameRect">
            <a:avLst>
              <a:gd name="adj1" fmla="val 8525"/>
              <a:gd name="adj2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32845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2012-08-01T05:11:20Z</dcterms:created>
  <dcterms:modified xsi:type="dcterms:W3CDTF">2013-02-28T12:12:53Z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197715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