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6" r:id="rId3"/>
  </p:sldIdLst>
  <p:sldSz cx="9144000" cy="6858000" type="screen4x3"/>
  <p:notesSz cx="6858000" cy="9144000"/>
  <p:custDataLst>
    <p:tags r:id="rId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7423A-2E1D-464F-ACFB-B0F8124D93B2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A4C6D-808A-4068-9454-16B0EE5AF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7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2272-39ED-45C3-BCD9-98A92B995EE7}" type="datetime1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28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5B97-4A53-44B2-98D5-6C4C42E50846}" type="datetime1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7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099-4FDB-4F8E-AC40-E617691921CA}" type="datetime1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6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C6F-9A23-40FC-A496-439457D2237D}" type="datetime1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6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133-AD85-43F9-9D0E-738CA7ADC1D5}" type="datetime1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4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1BA3-BC6F-47B5-9D16-F37631B0565E}" type="datetime1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4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74F4-123B-49B9-9653-4434B39EC17B}" type="datetime1">
              <a:rPr lang="ru-RU" smtClean="0"/>
              <a:t>28.01.2013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6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878-5B8F-4402-AE11-955E20ECA8E7}" type="datetime1">
              <a:rPr lang="ru-RU" smtClean="0"/>
              <a:t>28.01.2013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9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2C20-9716-497A-A55F-9A3CD85F6419}" type="datetime1">
              <a:rPr lang="ru-RU" smtClean="0"/>
              <a:t>28.01.2013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19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97B4-DA39-4801-B735-8837D7F6548E}" type="datetime1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6BF6-D69C-453B-B1F8-92EC350CC2F1}" type="datetime1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014D-6ED9-4FD0-94F0-E8FF769EC4F3}" type="datetime1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4938-ED84-43D3-B24A-3D9C7ACB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02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узел 15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-217714" y="402771"/>
            <a:ext cx="8621485" cy="5606143"/>
          </a:xfrm>
          <a:prstGeom prst="round1Rect">
            <a:avLst/>
          </a:prstGeom>
          <a:solidFill>
            <a:schemeClr val="accent4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74914" y="973324"/>
            <a:ext cx="6084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Название презентации</a:t>
            </a:r>
            <a:endParaRPr lang="ru-RU" sz="4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83773" y="2656114"/>
            <a:ext cx="5225143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79722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718457" y="3213397"/>
            <a:ext cx="10526486" cy="2819424"/>
          </a:xfrm>
          <a:prstGeom prst="rect">
            <a:avLst/>
          </a:prstGeom>
          <a:solidFill>
            <a:schemeClr val="lt1">
              <a:alpha val="4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 rot="21064449">
            <a:off x="1823689" y="4401973"/>
            <a:ext cx="6961204" cy="1524000"/>
            <a:chOff x="1478062" y="5029200"/>
            <a:chExt cx="6961204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72674" y="5393764"/>
              <a:ext cx="1055914" cy="10559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850902" y="5606853"/>
              <a:ext cx="821873" cy="800100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00874" y="5740189"/>
              <a:ext cx="710054" cy="691243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478062" y="5854578"/>
              <a:ext cx="561857" cy="546972"/>
            </a:xfrm>
            <a:prstGeom prst="flowChartConnector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4914" y="3679595"/>
            <a:ext cx="275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Ф.И.О.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-138793" y="1338945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816427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9485" y="301952"/>
            <a:ext cx="677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486" y="1637898"/>
            <a:ext cx="677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слайда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6769ad3832608acd54699af5276a224de64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11</Words>
  <Application>Microsoft Office PowerPoint</Application>
  <PresentationFormat>Экран (4:3)</PresentationFormat>
  <Paragraphs>7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Олег Грибан</cp:lastModifiedBy>
  <cp:revision>4</cp:revision>
  <dcterms:created xsi:type="dcterms:W3CDTF">2013-01-28T12:37:44Z</dcterms:created>
  <dcterms:modified xsi:type="dcterms:W3CDTF">2013-01-28T13:00:32Z</dcterms:modified>
</cp:coreProperties>
</file>