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9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49" autoAdjust="0"/>
    <p:restoredTop sz="95596" autoAdjust="0"/>
  </p:normalViewPr>
  <p:slideViewPr>
    <p:cSldViewPr>
      <p:cViewPr varScale="1">
        <p:scale>
          <a:sx n="101" d="100"/>
          <a:sy n="101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18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5EAB5B-527E-4CE3-9583-49C219106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056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88414-3188-41CC-948D-382FBA323D8B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6E552-EA2E-4C2E-BFE8-3195E90619DD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FD339-3D7B-4353-9415-1794E4007ABD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9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72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692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34924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394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6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0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74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5545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176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077072"/>
            <a:ext cx="6038056" cy="1028328"/>
          </a:xfrm>
        </p:spPr>
        <p:txBody>
          <a:bodyPr/>
          <a:lstStyle/>
          <a:p>
            <a:r>
              <a:rPr lang="ru-RU" sz="4400" dirty="0" smtClean="0">
                <a:latin typeface="Calibri" pitchFamily="34" charset="0"/>
                <a:cs typeface="Calibri" pitchFamily="34" charset="0"/>
              </a:rPr>
              <a:t>Название презентации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9788" y="5011738"/>
            <a:ext cx="4648200" cy="685800"/>
          </a:xfrm>
        </p:spPr>
        <p:txBody>
          <a:bodyPr/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Ф.И.О.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 descr="C:\Users\Олег\Desktop\Рисунок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5" y="-31815"/>
            <a:ext cx="6156176" cy="361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92621"/>
            <a:ext cx="7086600" cy="792163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Заголовок слайда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899592" y="2204864"/>
            <a:ext cx="7632848" cy="4176464"/>
          </a:xfrm>
          <a:prstGeom prst="roundRect">
            <a:avLst>
              <a:gd name="adj" fmla="val 589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Текст слайда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 bwMode="auto">
          <a:xfrm>
            <a:off x="2051720" y="1556792"/>
            <a:ext cx="6840760" cy="4536504"/>
          </a:xfrm>
          <a:prstGeom prst="roundRect">
            <a:avLst>
              <a:gd name="adj" fmla="val 589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Текст слайда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33874" y="404664"/>
            <a:ext cx="7086600" cy="792163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Заголовок слайда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9</TotalTime>
  <Words>24</Words>
  <Application>Microsoft Office PowerPoint</Application>
  <PresentationFormat>Экран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powerpoint-template</vt:lpstr>
      <vt:lpstr>Название презентации</vt:lpstr>
      <vt:lpstr>Заголовок слайда</vt:lpstr>
      <vt:lpstr>Заголовок слайда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DMITRY</cp:lastModifiedBy>
  <cp:revision>3</cp:revision>
  <dcterms:created xsi:type="dcterms:W3CDTF">2012-08-03T06:29:03Z</dcterms:created>
  <dcterms:modified xsi:type="dcterms:W3CDTF">2013-02-28T12:13:15Z</dcterms:modified>
</cp:coreProperties>
</file>