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79" r:id="rId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759D"/>
    <a:srgbClr val="35B19D"/>
    <a:srgbClr val="000000"/>
    <a:srgbClr val="FFFF00"/>
    <a:srgbClr val="B3D3EA"/>
    <a:srgbClr val="78ADC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49" autoAdjust="0"/>
    <p:restoredTop sz="95596" autoAdjust="0"/>
  </p:normalViewPr>
  <p:slideViewPr>
    <p:cSldViewPr>
      <p:cViewPr varScale="1">
        <p:scale>
          <a:sx n="101" d="100"/>
          <a:sy n="101" d="100"/>
        </p:scale>
        <p:origin x="-2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618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5EAB5B-527E-4CE3-9583-49C2191068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40566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E88414-3188-41CC-948D-382FBA323D8B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26E552-EA2E-4C2E-BFE8-3195E90619DD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8FD339-3D7B-4353-9415-1794E4007ABD}" type="slidenum">
              <a:rPr lang="en-US"/>
              <a:pPr/>
              <a:t>3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4724400"/>
            <a:ext cx="7772400" cy="70485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410200"/>
            <a:ext cx="7772400" cy="6858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09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77000" y="1752600"/>
            <a:ext cx="182880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1752600"/>
            <a:ext cx="53340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572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692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334924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2514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4400" y="2514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394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5665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202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674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385545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231760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752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514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4077072"/>
            <a:ext cx="6038056" cy="1028328"/>
          </a:xfrm>
        </p:spPr>
        <p:txBody>
          <a:bodyPr/>
          <a:lstStyle/>
          <a:p>
            <a:r>
              <a:rPr lang="ru-RU" sz="4400" dirty="0" smtClean="0">
                <a:latin typeface="Calibri" pitchFamily="34" charset="0"/>
                <a:cs typeface="Calibri" pitchFamily="34" charset="0"/>
              </a:rPr>
              <a:t>Название презентации</a:t>
            </a:r>
            <a:endParaRPr lang="en-US" sz="4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9788" y="5011738"/>
            <a:ext cx="4648200" cy="685800"/>
          </a:xfrm>
        </p:spPr>
        <p:txBody>
          <a:bodyPr/>
          <a:lstStyle/>
          <a:p>
            <a:r>
              <a:rPr lang="ru-RU" sz="2800" dirty="0" smtClean="0">
                <a:latin typeface="Calibri" pitchFamily="34" charset="0"/>
                <a:cs typeface="Calibri" pitchFamily="34" charset="0"/>
              </a:rPr>
              <a:t>Ф.И.О.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2" name="Picture 4" descr="C:\Users\Олег\Desktop\Рисунок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5" y="-31815"/>
            <a:ext cx="6156176" cy="361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692621"/>
            <a:ext cx="7086600" cy="792163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algn="ctr" rotWithShape="0">
                    <a:schemeClr val="hlink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Заголовок слайда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899592" y="2204864"/>
            <a:ext cx="7632848" cy="4176464"/>
          </a:xfrm>
          <a:prstGeom prst="roundRect">
            <a:avLst>
              <a:gd name="adj" fmla="val 589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Текст слайда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 bwMode="auto">
          <a:xfrm>
            <a:off x="2051720" y="1556792"/>
            <a:ext cx="6840760" cy="4536504"/>
          </a:xfrm>
          <a:prstGeom prst="roundRect">
            <a:avLst>
              <a:gd name="adj" fmla="val 5890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Текст слайда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033874" y="404664"/>
            <a:ext cx="7086600" cy="792163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algn="ctr" rotWithShape="0">
                    <a:schemeClr val="hlink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Заголовок слайда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1">
      <a:dk1>
        <a:srgbClr val="4D4D4D"/>
      </a:dk1>
      <a:lt1>
        <a:srgbClr val="FFFFFF"/>
      </a:lt1>
      <a:dk2>
        <a:srgbClr val="4D4D4D"/>
      </a:dk2>
      <a:lt2>
        <a:srgbClr val="CC0000"/>
      </a:lt2>
      <a:accent1>
        <a:srgbClr val="FF9933"/>
      </a:accent1>
      <a:accent2>
        <a:srgbClr val="009900"/>
      </a:accent2>
      <a:accent3>
        <a:srgbClr val="FFFFFF"/>
      </a:accent3>
      <a:accent4>
        <a:srgbClr val="404040"/>
      </a:accent4>
      <a:accent5>
        <a:srgbClr val="FFCAAD"/>
      </a:accent5>
      <a:accent6>
        <a:srgbClr val="008A00"/>
      </a:accent6>
      <a:hlink>
        <a:srgbClr val="3366FF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583C0"/>
        </a:lt2>
        <a:accent1>
          <a:srgbClr val="35AEE3"/>
        </a:accent1>
        <a:accent2>
          <a:srgbClr val="FCB13C"/>
        </a:accent2>
        <a:accent3>
          <a:srgbClr val="FFFFFF"/>
        </a:accent3>
        <a:accent4>
          <a:srgbClr val="404040"/>
        </a:accent4>
        <a:accent5>
          <a:srgbClr val="AED3EF"/>
        </a:accent5>
        <a:accent6>
          <a:srgbClr val="E4A035"/>
        </a:accent6>
        <a:hlink>
          <a:srgbClr val="F15F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2583C0"/>
        </a:lt2>
        <a:accent1>
          <a:srgbClr val="2994CC"/>
        </a:accent1>
        <a:accent2>
          <a:srgbClr val="2E9FD7"/>
        </a:accent2>
        <a:accent3>
          <a:srgbClr val="FFFFFF"/>
        </a:accent3>
        <a:accent4>
          <a:srgbClr val="404040"/>
        </a:accent4>
        <a:accent5>
          <a:srgbClr val="ACC8E2"/>
        </a:accent5>
        <a:accent6>
          <a:srgbClr val="2990C3"/>
        </a:accent6>
        <a:hlink>
          <a:srgbClr val="35AEE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F15F23"/>
        </a:lt2>
        <a:accent1>
          <a:srgbClr val="F47D2B"/>
        </a:accent1>
        <a:accent2>
          <a:srgbClr val="F69230"/>
        </a:accent2>
        <a:accent3>
          <a:srgbClr val="FFFFFF"/>
        </a:accent3>
        <a:accent4>
          <a:srgbClr val="404040"/>
        </a:accent4>
        <a:accent5>
          <a:srgbClr val="F8BFAC"/>
        </a:accent5>
        <a:accent6>
          <a:srgbClr val="DF842A"/>
        </a:accent6>
        <a:hlink>
          <a:srgbClr val="FCB13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9</TotalTime>
  <Words>24</Words>
  <Application>Microsoft Office PowerPoint</Application>
  <PresentationFormat>Экран (4:3)</PresentationFormat>
  <Paragraphs>15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powerpoint-template</vt:lpstr>
      <vt:lpstr>Название презентации</vt:lpstr>
      <vt:lpstr>Заголовок слайда</vt:lpstr>
      <vt:lpstr>Заголовок слайда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Олег</dc:creator>
  <cp:lastModifiedBy>DMITRY</cp:lastModifiedBy>
  <cp:revision>3</cp:revision>
  <dcterms:created xsi:type="dcterms:W3CDTF">2012-08-03T06:29:03Z</dcterms:created>
  <dcterms:modified xsi:type="dcterms:W3CDTF">2013-02-28T12:13:15Z</dcterms:modified>
</cp:coreProperties>
</file>