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F0B3-0605-4E5F-983C-D3CF2172A658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8D8B6-A7E1-455F-837C-0787A15E18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8D8B6-A7E1-455F-837C-0787A15E18E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672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 презентации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9777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Ф.И.О.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3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96729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 слайда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9586" y="2547721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2871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2</cp:revision>
  <dcterms:created xsi:type="dcterms:W3CDTF">2012-08-04T09:14:40Z</dcterms:created>
  <dcterms:modified xsi:type="dcterms:W3CDTF">2013-02-28T12:13:21Z</dcterms:modified>
</cp:coreProperties>
</file>