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57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E7A2-D349-4C36-B7EB-82B1288F2B6C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0C5C-CFE2-4F88-8AAD-B2B1A2B60B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http://qo.do.am/</a:t>
            </a:r>
            <a:r>
              <a:rPr lang="ru-R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</a:rPr>
              <a:t>Qo.do.aM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200" smtClean="0">
                <a:solidFill>
                  <a:schemeClr val="accent2">
                    <a:lumMod val="50000"/>
                  </a:schemeClr>
                </a:solidFill>
              </a:rPr>
              <a:t>&gt;&gt;&gt;готовые шаблоны 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0C5C-CFE2-4F88-8AAD-B2B1A2B60B4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2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0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7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3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5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78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6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9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53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68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C4CC-31DB-4B00-80FC-E91B23BCC65F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2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72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0056"/>
            <a:ext cx="2833278" cy="446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4857" y="173534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Название презентации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199" y="6129048"/>
            <a:ext cx="272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/>
                </a:solidFill>
              </a:rPr>
              <a:t>Ф.И.О.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79814" y="1709057"/>
            <a:ext cx="7048500" cy="48767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26772" y="1709057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743" y="2740946"/>
            <a:ext cx="63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58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447800" y="1585087"/>
            <a:ext cx="7173685" cy="48767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892906"/>
            <a:ext cx="63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7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</Words>
  <Application>Microsoft Office PowerPoint</Application>
  <PresentationFormat>Экран (4:3)</PresentationFormat>
  <Paragraphs>13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DMITRY</cp:lastModifiedBy>
  <cp:revision>7</cp:revision>
  <dcterms:created xsi:type="dcterms:W3CDTF">2012-12-25T14:02:25Z</dcterms:created>
  <dcterms:modified xsi:type="dcterms:W3CDTF">2013-02-28T12:13:52Z</dcterms:modified>
</cp:coreProperties>
</file>