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57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839622-7D14-4F46-9A7B-2CFB7482DFA7}" type="datetimeFigureOut">
              <a:rPr lang="ru-RU" smtClean="0"/>
              <a:t>28.02.2013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C01E0E-BB9B-4C64-B0AD-F093C42F8CF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http://qo.do.am/</a:t>
            </a:r>
            <a:r>
              <a:rPr lang="ru-RU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>
                <a:solidFill>
                  <a:schemeClr val="accent2">
                    <a:lumMod val="50000"/>
                  </a:schemeClr>
                </a:solidFill>
              </a:rPr>
              <a:t>Qo.do.aM</a:t>
            </a:r>
            <a:r>
              <a:rPr lang="en-US" sz="1200" dirty="0" smtClean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u-RU" sz="1200" smtClean="0">
                <a:solidFill>
                  <a:schemeClr val="accent2">
                    <a:lumMod val="50000"/>
                  </a:schemeClr>
                </a:solidFill>
              </a:rPr>
              <a:t>&gt;&gt;&gt;готовые шаблоны </a:t>
            </a:r>
            <a:endParaRPr lang="ru-RU" smtClean="0"/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C01E0E-BB9B-4C64-B0AD-F093C42F8CFE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779220"/>
            <a:ext cx="46085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Название презентации</a:t>
            </a:r>
            <a:endParaRPr lang="ru-RU" sz="4400" b="1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3968" y="6237312"/>
            <a:ext cx="4608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Ф.И.О.</a:t>
            </a:r>
            <a:endParaRPr lang="ru-RU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359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7624" y="764704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ookman Old Style" pitchFamily="18" charset="0"/>
              </a:rPr>
              <a:t>Заголовок слайда</a:t>
            </a:r>
            <a:endParaRPr lang="ru-RU" sz="40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Bookman Old Style" pitchFamily="18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467544" y="1988840"/>
            <a:ext cx="8352928" cy="3888432"/>
          </a:xfrm>
          <a:prstGeom prst="round2DiagRect">
            <a:avLst>
              <a:gd name="adj1" fmla="val 8157"/>
              <a:gd name="adj2" fmla="val 0"/>
            </a:avLst>
          </a:prstGeom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 smtClean="0"/>
              <a:t>Текст слайда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27349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Экран (4:3)</PresentationFormat>
  <Paragraphs>11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DMITRY</cp:lastModifiedBy>
  <cp:revision>2</cp:revision>
  <dcterms:created xsi:type="dcterms:W3CDTF">2012-08-04T13:03:27Z</dcterms:created>
  <dcterms:modified xsi:type="dcterms:W3CDTF">2013-02-28T12:13:31Z</dcterms:modified>
</cp:coreProperties>
</file>