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39622-7D14-4F46-9A7B-2CFB7482DFA7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01E0E-BB9B-4C64-B0AD-F093C42F8C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01E0E-BB9B-4C64-B0AD-F093C42F8CF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779220"/>
            <a:ext cx="4608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Название презентации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6237312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Ф.И.О.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5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76470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Заголовок слайда</a:t>
            </a:r>
            <a:endParaRPr lang="ru-RU" sz="40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67544" y="1988840"/>
            <a:ext cx="8352928" cy="3888432"/>
          </a:xfrm>
          <a:prstGeom prst="round2DiagRect">
            <a:avLst>
              <a:gd name="adj1" fmla="val 8157"/>
              <a:gd name="adj2" fmla="val 0"/>
            </a:avLst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Текст слайда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734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2012-08-04T13:03:27Z</dcterms:created>
  <dcterms:modified xsi:type="dcterms:W3CDTF">2013-02-28T12:13:31Z</dcterms:modified>
</cp:coreProperties>
</file>