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723" autoAdjust="0"/>
  </p:normalViewPr>
  <p:slideViewPr>
    <p:cSldViewPr snapToGrid="0"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672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2E46D-BC1B-4A5E-9F4F-6FA40612B2D2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0A57D-BDEF-42DD-B17F-5CCD3612D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761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0A57D-BDEF-42DD-B17F-5CCD3612DF4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8150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6CC2-A3F8-4E06-9E8D-B2F7F2E36715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65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BCF5-1A72-4E9D-96D0-A9A0E5BD7EC7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89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F23D-58C8-48B8-BBBD-F58C999A1636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363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0743-D750-4D3B-A2D1-4DB34CB1C787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245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C9C7-064B-4222-866A-8C1D6865D63F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69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C081-C32B-422F-85B2-6C86F720CCDB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2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E38F-884D-4574-8017-874C6A757054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171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1CBC3-8C40-4367-86D9-B0FA7D0B85B9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996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7E70-4388-479C-8204-9F868A726EE1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20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061EF-5392-41E4-9F9B-9915B53EB3A2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214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6EB7-938B-4D63-B23C-9A49ED731A1A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737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F4F1-847B-4B11-B68E-A09394CDA8B9}" type="datetime1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40ECA-11F1-40F3-BEAC-55C22872C8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106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87877" y="6007801"/>
            <a:ext cx="8066315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174673" y="5987019"/>
            <a:ext cx="3013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Ф.И.О.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7370405" y="2646208"/>
            <a:ext cx="461238" cy="5366500"/>
            <a:chOff x="7370405" y="2646208"/>
            <a:chExt cx="461238" cy="5366500"/>
          </a:xfrm>
        </p:grpSpPr>
        <p:sp>
          <p:nvSpPr>
            <p:cNvPr id="17" name="Прямоугольник 16"/>
            <p:cNvSpPr/>
            <p:nvPr/>
          </p:nvSpPr>
          <p:spPr>
            <a:xfrm rot="18776896">
              <a:off x="5092983" y="5274047"/>
              <a:ext cx="5093600" cy="383721"/>
            </a:xfrm>
            <a:prstGeom prst="rect">
              <a:avLst/>
            </a:prstGeom>
            <a:solidFill>
              <a:schemeClr val="lt1">
                <a:alpha val="25000"/>
              </a:schemeClr>
            </a:solidFill>
            <a:ln w="19050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 rot="18776896">
              <a:off x="4925894" y="5090719"/>
              <a:ext cx="5272744" cy="383721"/>
            </a:xfrm>
            <a:prstGeom prst="rect">
              <a:avLst/>
            </a:prstGeom>
            <a:solidFill>
              <a:schemeClr val="lt1">
                <a:alpha val="25000"/>
              </a:schemeClr>
            </a:solidFill>
            <a:ln w="19050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8188036" y="768927"/>
            <a:ext cx="366156" cy="5023347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0398" y="1711095"/>
            <a:ext cx="3085170" cy="313900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199663" y="2152047"/>
            <a:ext cx="76091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FF00"/>
                </a:solidFill>
              </a:rPr>
              <a:t>Название </a:t>
            </a:r>
          </a:p>
          <a:p>
            <a:r>
              <a:rPr lang="ru-RU" sz="4400" b="1" i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FF00"/>
                </a:solidFill>
              </a:rPr>
              <a:t>презентации</a:t>
            </a:r>
            <a:endParaRPr lang="ru-RU" sz="4400" b="1" i="1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496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433706" y="249382"/>
            <a:ext cx="383721" cy="5780168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433707" y="6176940"/>
            <a:ext cx="383721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7713" y="1052054"/>
            <a:ext cx="8578933" cy="4739145"/>
          </a:xfrm>
          <a:prstGeom prst="roundRect">
            <a:avLst>
              <a:gd name="adj" fmla="val 0"/>
            </a:avLst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317500" dist="76200" dir="5820000" sx="98000" sy="98000" algn="ctr" rotWithShape="0">
              <a:srgbClr val="000000">
                <a:alpha val="85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слайда</a:t>
            </a: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7713" y="132112"/>
            <a:ext cx="7609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Заголовок слайда</a:t>
            </a:r>
            <a:endParaRPr lang="ru-RU" sz="44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18714" y="6195538"/>
            <a:ext cx="557893" cy="365125"/>
          </a:xfrm>
        </p:spPr>
        <p:txBody>
          <a:bodyPr/>
          <a:lstStyle/>
          <a:p>
            <a:fld id="{95C40ECA-11F1-40F3-BEAC-55C22872C8CB}" type="slidenum"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2</a:t>
            </a:fld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7713" y="6176941"/>
            <a:ext cx="8066315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54091" y="3468994"/>
            <a:ext cx="1939295" cy="296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7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433706" y="249382"/>
            <a:ext cx="383721" cy="5780168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433707" y="6176940"/>
            <a:ext cx="383721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7713" y="1052054"/>
            <a:ext cx="8578933" cy="4739145"/>
          </a:xfrm>
          <a:prstGeom prst="roundRect">
            <a:avLst>
              <a:gd name="adj" fmla="val 0"/>
            </a:avLst>
          </a:prstGeom>
          <a:ln w="38100">
            <a:solidFill>
              <a:srgbClr val="FFFF00"/>
            </a:solidFill>
          </a:ln>
          <a:effectLst>
            <a:outerShdw blurRad="317500" dist="76200" dir="5820000" sx="98000" sy="98000" algn="ctr" rotWithShape="0">
              <a:srgbClr val="000000">
                <a:alpha val="85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слайда</a:t>
            </a: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7713" y="132112"/>
            <a:ext cx="7609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Заголовок слайда</a:t>
            </a:r>
            <a:endParaRPr lang="ru-RU" sz="4400" b="1" dirty="0"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18714" y="6195538"/>
            <a:ext cx="557893" cy="365125"/>
          </a:xfrm>
        </p:spPr>
        <p:txBody>
          <a:bodyPr/>
          <a:lstStyle/>
          <a:p>
            <a:fld id="{95C40ECA-11F1-40F3-BEAC-55C22872C8CB}" type="slidenum"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3</a:t>
            </a:fld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7713" y="6176941"/>
            <a:ext cx="8066315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4900" y="3708165"/>
            <a:ext cx="4055299" cy="270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76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433706" y="249382"/>
            <a:ext cx="383721" cy="5780168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433707" y="6176940"/>
            <a:ext cx="383721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7713" y="1052054"/>
            <a:ext cx="8578933" cy="4739145"/>
          </a:xfrm>
          <a:prstGeom prst="roundRect">
            <a:avLst>
              <a:gd name="adj" fmla="val 0"/>
            </a:avLst>
          </a:prstGeom>
          <a:ln w="38100">
            <a:solidFill>
              <a:srgbClr val="00B0F0"/>
            </a:solidFill>
          </a:ln>
          <a:effectLst>
            <a:outerShdw blurRad="317500" dist="76200" dir="5820000" sx="98000" sy="98000" algn="ctr" rotWithShape="0">
              <a:srgbClr val="000000">
                <a:alpha val="85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слайда</a:t>
            </a: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7713" y="163285"/>
            <a:ext cx="7609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>
                  <a:solidFill>
                    <a:schemeClr val="bg1"/>
                  </a:solidFill>
                </a:ln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Заголовок слайда</a:t>
            </a:r>
            <a:endParaRPr lang="ru-RU" sz="4400" b="1" dirty="0">
              <a:ln>
                <a:solidFill>
                  <a:schemeClr val="bg1"/>
                </a:solidFill>
              </a:ln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18714" y="6195538"/>
            <a:ext cx="557893" cy="365125"/>
          </a:xfrm>
        </p:spPr>
        <p:txBody>
          <a:bodyPr/>
          <a:lstStyle/>
          <a:p>
            <a:fld id="{95C40ECA-11F1-40F3-BEAC-55C22872C8CB}" type="slidenum"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4</a:t>
            </a:fld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7713" y="6176941"/>
            <a:ext cx="8066315" cy="383721"/>
          </a:xfrm>
          <a:prstGeom prst="rect">
            <a:avLst/>
          </a:prstGeom>
          <a:solidFill>
            <a:schemeClr val="lt1">
              <a:alpha val="25000"/>
            </a:schemeClr>
          </a:solidFill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3698673">
            <a:off x="-433181" y="4646228"/>
            <a:ext cx="3443889" cy="150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55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</Words>
  <Application>Microsoft Office PowerPoint</Application>
  <PresentationFormat>Экран (4:3)</PresentationFormat>
  <Paragraphs>34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8</cp:revision>
  <dcterms:created xsi:type="dcterms:W3CDTF">2013-01-05T06:34:26Z</dcterms:created>
  <dcterms:modified xsi:type="dcterms:W3CDTF">2013-02-28T12:14:12Z</dcterms:modified>
</cp:coreProperties>
</file>