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209" autoAdjust="0"/>
  </p:normalViewPr>
  <p:slideViewPr>
    <p:cSldViewPr>
      <p:cViewPr>
        <p:scale>
          <a:sx n="66" d="100"/>
          <a:sy n="66" d="100"/>
        </p:scale>
        <p:origin x="-1200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0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92458-7FEB-49F8-903E-C3AF846BA801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D0549-3841-4E26-9AFE-101D15812F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http://qo.do.am/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</a:rPr>
              <a:t>Qo.do.aM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&gt;&gt;&gt;готовые шаблоны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D0549-3841-4E26-9AFE-101D15812F8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5471A-6149-43D6-8770-B77F50CE81AF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1E0E-A137-497C-993F-2164F1852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270691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38AA0-193F-4BD3-9581-D063320162F3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F133A-F409-4091-BDF8-155B90F18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4169922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1D078-62AD-414D-A515-BF65FFE5DA10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F4699-1155-41CE-8F6F-4AAD6DF4D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3530348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1A12-0486-41EE-9CCF-41AEEDF15266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58CB6-5244-4967-8C24-278B4C719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519073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8F30F-1A24-45C4-AC14-E57766DDCBC1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4724-9183-416E-90FC-4886DB889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9152931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A26AE-54CA-47A4-9B35-65181B4DD327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2DA0C-17CD-4C3D-A8B3-C1DF16B70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822738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20EE0-9748-4BC2-A8A3-F62D81A75EF5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27EC8-9E79-4863-8FD6-2EBA26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422615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F9392-4A19-47DA-A086-1A8A05602900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37B4D-CD7C-4B2B-94D1-D2E418E7F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605437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DA065-E6D7-4258-9AE1-A5158D45677B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CAEE2-06EE-4B17-9BBD-C089E473E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887220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827FF-FA73-4EC2-B53B-B7485F1F6E77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1311-5EC7-452A-965F-51FD5324A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274808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A5614-5A64-4066-9323-04144649A3E4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0869-E5E4-4AAB-B65A-8382039EC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8690871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1F828F-FE5D-4773-A296-BBC10B6D93D0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88447A-A8CF-450C-9E48-63AB2781F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6213" y="4705350"/>
            <a:ext cx="52863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Название презентации</a:t>
            </a:r>
            <a:endParaRPr lang="ru-RU" sz="4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7358063" y="628650"/>
            <a:ext cx="142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Ф.И.О.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2916738" y="147638"/>
            <a:ext cx="582066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Заголовок слайда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0088" y="2286000"/>
            <a:ext cx="8016875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Поле для вставки текста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* Новые слайды создаём дублированием этого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50962" y="548680"/>
            <a:ext cx="142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Ф.И.О.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</Words>
  <Application>Microsoft Office PowerPoint</Application>
  <PresentationFormat>Экран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Зухриддин</dc:creator>
  <cp:lastModifiedBy>DMITRY</cp:lastModifiedBy>
  <cp:revision>5</cp:revision>
  <dcterms:created xsi:type="dcterms:W3CDTF">2011-12-30T01:40:07Z</dcterms:created>
  <dcterms:modified xsi:type="dcterms:W3CDTF">2013-02-28T12:12:33Z</dcterms:modified>
</cp:coreProperties>
</file>