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7209" autoAdjust="0"/>
  </p:normalViewPr>
  <p:slideViewPr>
    <p:cSldViewPr>
      <p:cViewPr>
        <p:scale>
          <a:sx n="66" d="100"/>
          <a:sy n="66" d="100"/>
        </p:scale>
        <p:origin x="-1200" y="-9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306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E92458-7FEB-49F8-903E-C3AF846BA801}" type="datetimeFigureOut">
              <a:rPr lang="ru-RU" smtClean="0"/>
              <a:t>28.02.2013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ED0549-3841-4E26-9AFE-101D15812F8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http://qo.do.am/</a:t>
            </a:r>
            <a:r>
              <a:rPr lang="ru-RU" dirty="0" smtClean="0"/>
              <a:t>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err="1" smtClean="0">
                <a:solidFill>
                  <a:schemeClr val="accent2">
                    <a:lumMod val="50000"/>
                  </a:schemeClr>
                </a:solidFill>
              </a:rPr>
              <a:t>Qo.do.aM</a:t>
            </a:r>
            <a:r>
              <a:rPr lang="en-US" sz="1200" dirty="0" smtClean="0">
                <a:solidFill>
                  <a:schemeClr val="accent2">
                    <a:lumMod val="50000"/>
                  </a:schemeClr>
                </a:solidFill>
              </a:rPr>
              <a:t> - </a:t>
            </a:r>
            <a:r>
              <a:rPr lang="ru-RU" sz="1200" dirty="0" smtClean="0">
                <a:solidFill>
                  <a:schemeClr val="accent2">
                    <a:lumMod val="50000"/>
                  </a:schemeClr>
                </a:solidFill>
              </a:rPr>
              <a:t>&gt;&gt;&gt;готовые шаблоны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ED0549-3841-4E26-9AFE-101D15812F80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5471A-6149-43D6-8770-B77F50CE81AF}" type="datetimeFigureOut">
              <a:rPr lang="ru-RU"/>
              <a:pPr>
                <a:defRPr/>
              </a:pPr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371E0E-A137-497C-993F-2164F18528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1270691"/>
      </p:ext>
    </p:extLst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38AA0-193F-4BD3-9581-D063320162F3}" type="datetimeFigureOut">
              <a:rPr lang="ru-RU"/>
              <a:pPr>
                <a:defRPr/>
              </a:pPr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BF133A-F409-4091-BDF8-155B90F183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44169922"/>
      </p:ext>
    </p:extLst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F1D078-62AD-414D-A515-BF65FFE5DA10}" type="datetimeFigureOut">
              <a:rPr lang="ru-RU"/>
              <a:pPr>
                <a:defRPr/>
              </a:pPr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F4699-1155-41CE-8F6F-4AAD6DF4DF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83530348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711A12-0486-41EE-9CCF-41AEEDF15266}" type="datetimeFigureOut">
              <a:rPr lang="ru-RU"/>
              <a:pPr>
                <a:defRPr/>
              </a:pPr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158CB6-5244-4967-8C24-278B4C719D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85190736"/>
      </p:ext>
    </p:extLst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18F30F-1A24-45C4-AC14-E57766DDCBC1}" type="datetimeFigureOut">
              <a:rPr lang="ru-RU"/>
              <a:pPr>
                <a:defRPr/>
              </a:pPr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64724-9183-416E-90FC-4886DB889F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29152931"/>
      </p:ext>
    </p:extLst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3A26AE-54CA-47A4-9B35-65181B4DD327}" type="datetimeFigureOut">
              <a:rPr lang="ru-RU"/>
              <a:pPr>
                <a:defRPr/>
              </a:pPr>
              <a:t>28.02.2013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2DA0C-17CD-4C3D-A8B3-C1DF16B70C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98227383"/>
      </p:ext>
    </p:extLst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120EE0-9748-4BC2-A8A3-F62D81A75EF5}" type="datetimeFigureOut">
              <a:rPr lang="ru-RU"/>
              <a:pPr>
                <a:defRPr/>
              </a:pPr>
              <a:t>28.02.2013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C27EC8-9E79-4863-8FD6-2EBA268702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14226156"/>
      </p:ext>
    </p:extLst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EF9392-4A19-47DA-A086-1A8A05602900}" type="datetimeFigureOut">
              <a:rPr lang="ru-RU"/>
              <a:pPr>
                <a:defRPr/>
              </a:pPr>
              <a:t>28.02.2013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237B4D-CD7C-4B2B-94D1-D2E418E7F1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66054376"/>
      </p:ext>
    </p:extLst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DA065-E6D7-4258-9AE1-A5158D45677B}" type="datetimeFigureOut">
              <a:rPr lang="ru-RU"/>
              <a:pPr>
                <a:defRPr/>
              </a:pPr>
              <a:t>28.02.2013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BCAEE2-06EE-4B17-9BBD-C089E473EB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38872208"/>
      </p:ext>
    </p:extLst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0827FF-FA73-4EC2-B53B-B7485F1F6E77}" type="datetimeFigureOut">
              <a:rPr lang="ru-RU"/>
              <a:pPr>
                <a:defRPr/>
              </a:pPr>
              <a:t>28.02.2013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8A1311-5EC7-452A-965F-51FD5324AF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92748085"/>
      </p:ext>
    </p:extLst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1A5614-5A64-4066-9323-04144649A3E4}" type="datetimeFigureOut">
              <a:rPr lang="ru-RU"/>
              <a:pPr>
                <a:defRPr/>
              </a:pPr>
              <a:t>28.02.2013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30869-E5E4-4AAB-B65A-8382039EC2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18690871"/>
      </p:ext>
    </p:extLst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D1F828F-FE5D-4773-A296-BBC10B6D93D0}" type="datetimeFigureOut">
              <a:rPr lang="ru-RU"/>
              <a:pPr>
                <a:defRPr/>
              </a:pPr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C88447A-A8CF-450C-9E48-63AB2781F1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 thruBlk="1"/>
  </p:transition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76213" y="4705350"/>
            <a:ext cx="5286375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Название презентации</a:t>
            </a:r>
            <a:endParaRPr lang="ru-RU" sz="40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2052" name="TextBox 6"/>
          <p:cNvSpPr txBox="1">
            <a:spLocks noChangeArrowheads="1"/>
          </p:cNvSpPr>
          <p:nvPr/>
        </p:nvSpPr>
        <p:spPr bwMode="auto">
          <a:xfrm>
            <a:off x="7358063" y="628650"/>
            <a:ext cx="1428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2400" dirty="0" smtClean="0">
                <a:solidFill>
                  <a:schemeClr val="bg1"/>
                </a:solidFill>
              </a:rPr>
              <a:t>Ф.И.О.</a:t>
            </a:r>
            <a:endParaRPr lang="ru-RU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Box 5"/>
          <p:cNvSpPr txBox="1">
            <a:spLocks noChangeArrowheads="1"/>
          </p:cNvSpPr>
          <p:nvPr/>
        </p:nvSpPr>
        <p:spPr bwMode="auto">
          <a:xfrm>
            <a:off x="2916738" y="147638"/>
            <a:ext cx="5820667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5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Заголовок слайда</a:t>
            </a:r>
            <a:endParaRPr lang="ru-RU" sz="54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00088" y="2286000"/>
            <a:ext cx="8016875" cy="255454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Поле для вставки текста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2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200" dirty="0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* Новые слайды создаём дублированием этого</a:t>
            </a:r>
            <a:endParaRPr lang="ru-RU" sz="32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6" name="TextBox 6"/>
          <p:cNvSpPr txBox="1">
            <a:spLocks noChangeArrowheads="1"/>
          </p:cNvSpPr>
          <p:nvPr/>
        </p:nvSpPr>
        <p:spPr bwMode="auto">
          <a:xfrm>
            <a:off x="550962" y="548680"/>
            <a:ext cx="1428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2400" dirty="0" smtClean="0">
                <a:solidFill>
                  <a:schemeClr val="bg1"/>
                </a:solidFill>
              </a:rPr>
              <a:t>Ф.И.О.</a:t>
            </a:r>
            <a:endParaRPr lang="ru-RU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28</Words>
  <Application>Microsoft Office PowerPoint</Application>
  <PresentationFormat>Экран (4:3)</PresentationFormat>
  <Paragraphs>15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Зухриддин</dc:creator>
  <cp:lastModifiedBy>DMITRY</cp:lastModifiedBy>
  <cp:revision>5</cp:revision>
  <dcterms:created xsi:type="dcterms:W3CDTF">2011-12-30T01:40:07Z</dcterms:created>
  <dcterms:modified xsi:type="dcterms:W3CDTF">2013-02-28T12:12:33Z</dcterms:modified>
</cp:coreProperties>
</file>