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3B655-5C59-4ACC-9A90-94B167FBC516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02FA6-0B30-4A63-BCDF-ED34B367AB0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02FA6-0B30-4A63-BCDF-ED34B367AB0B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276872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i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Название презентации</a:t>
            </a:r>
            <a:endParaRPr lang="ru-RU" sz="4000" b="1" i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4293096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Ф.И.О.</a:t>
            </a:r>
          </a:p>
        </p:txBody>
      </p:sp>
    </p:spTree>
    <p:extLst>
      <p:ext uri="{BB962C8B-B14F-4D97-AF65-F5344CB8AC3E}">
        <p14:creationId xmlns:p14="http://schemas.microsoft.com/office/powerpoint/2010/main" xmlns="" val="41781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соседними углами 3"/>
          <p:cNvSpPr/>
          <p:nvPr/>
        </p:nvSpPr>
        <p:spPr>
          <a:xfrm flipV="1">
            <a:off x="810994" y="0"/>
            <a:ext cx="7433414" cy="1080120"/>
          </a:xfrm>
          <a:prstGeom prst="round2Same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331640" y="186117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8415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Заголовок слайда</a:t>
            </a:r>
            <a:endParaRPr lang="ru-RU" sz="4000" b="1" dirty="0">
              <a:ln w="18415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с двумя скругленными соседними углами 6"/>
          <p:cNvSpPr/>
          <p:nvPr/>
        </p:nvSpPr>
        <p:spPr>
          <a:xfrm>
            <a:off x="810994" y="1772816"/>
            <a:ext cx="7433414" cy="4608512"/>
          </a:xfrm>
          <a:prstGeom prst="round2SameRect">
            <a:avLst>
              <a:gd name="adj1" fmla="val 3590"/>
              <a:gd name="adj2" fmla="val 0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Текст слайда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843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2012-08-01T11:46:51Z</dcterms:created>
  <dcterms:modified xsi:type="dcterms:W3CDTF">2013-02-28T14:57:11Z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155742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