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79" r:id="rId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6713"/>
    <a:srgbClr val="000000"/>
    <a:srgbClr val="FFFF00"/>
    <a:srgbClr val="B3D3EA"/>
    <a:srgbClr val="78ADC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2610" autoAdjust="0"/>
    <p:restoredTop sz="95596" autoAdjust="0"/>
  </p:normalViewPr>
  <p:slideViewPr>
    <p:cSldViewPr>
      <p:cViewPr varScale="1">
        <p:scale>
          <a:sx n="96" d="100"/>
          <a:sy n="96" d="100"/>
        </p:scale>
        <p:origin x="-108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618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C0E6A6-7F7D-4022-AE4F-40070F7D1D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3931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A2D015-5A11-4487-99FB-49809C15B99A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BF5031-B0FC-48F0-8CB4-A0EED81B4859}" type="slidenum">
              <a:rPr lang="en-US"/>
              <a:pPr/>
              <a:t>2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65150"/>
            <a:ext cx="7620000" cy="70485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311275"/>
            <a:ext cx="7620000" cy="441325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1192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19075"/>
            <a:ext cx="2181225" cy="54959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38125" y="219075"/>
            <a:ext cx="6391275" cy="54959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232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5805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193388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9200" y="14478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516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5478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809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5331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2478209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1448990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8125" y="219075"/>
            <a:ext cx="87249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4478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9552" y="1052736"/>
            <a:ext cx="7620000" cy="704850"/>
          </a:xfrm>
        </p:spPr>
        <p:txBody>
          <a:bodyPr/>
          <a:lstStyle/>
          <a:p>
            <a:r>
              <a:rPr lang="ru-RU" sz="4800" i="1" dirty="0" smtClean="0">
                <a:latin typeface="Bookman Old Style" pitchFamily="18" charset="0"/>
              </a:rPr>
              <a:t>Название презентации</a:t>
            </a:r>
            <a:endParaRPr lang="ru-RU" sz="4800" i="1" dirty="0">
              <a:latin typeface="Bookman Old Style" pitchFamily="18" charset="0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564776" y="2076078"/>
            <a:ext cx="3528392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9pPr>
          </a:lstStyle>
          <a:p>
            <a:r>
              <a:rPr lang="ru-RU" sz="2800" i="1" dirty="0" smtClean="0">
                <a:latin typeface="Bookman Old Style" pitchFamily="18" charset="0"/>
              </a:rPr>
              <a:t>Ф.И.О.</a:t>
            </a:r>
            <a:endParaRPr lang="ru-RU" sz="2800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332656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3200" i="1" dirty="0" smtClean="0">
                <a:latin typeface="Bookman Old Style" pitchFamily="18" charset="0"/>
              </a:rPr>
              <a:t>Заголовок слайда</a:t>
            </a:r>
            <a:endParaRPr lang="ru-RU" sz="3200" i="1" dirty="0">
              <a:latin typeface="Bookman Old Style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 bwMode="auto">
          <a:xfrm>
            <a:off x="2051720" y="1052736"/>
            <a:ext cx="6768752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 bwMode="auto">
          <a:xfrm>
            <a:off x="2051720" y="1484784"/>
            <a:ext cx="6768752" cy="453650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Arial" charset="0"/>
              </a:rPr>
              <a:t>Текст слайда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-template">
  <a:themeElements>
    <a:clrScheme name="powerpoint-template-24 13">
      <a:dk1>
        <a:srgbClr val="4D4D4D"/>
      </a:dk1>
      <a:lt1>
        <a:srgbClr val="FFFFFF"/>
      </a:lt1>
      <a:dk2>
        <a:srgbClr val="4D4D4D"/>
      </a:dk2>
      <a:lt2>
        <a:srgbClr val="045B4B"/>
      </a:lt2>
      <a:accent1>
        <a:srgbClr val="1C7C70"/>
      </a:accent1>
      <a:accent2>
        <a:srgbClr val="379690"/>
      </a:accent2>
      <a:accent3>
        <a:srgbClr val="FFFFFF"/>
      </a:accent3>
      <a:accent4>
        <a:srgbClr val="404040"/>
      </a:accent4>
      <a:accent5>
        <a:srgbClr val="ABBFBB"/>
      </a:accent5>
      <a:accent6>
        <a:srgbClr val="318782"/>
      </a:accent6>
      <a:hlink>
        <a:srgbClr val="54B2A4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189C25"/>
        </a:lt2>
        <a:accent1>
          <a:srgbClr val="33B642"/>
        </a:accent1>
        <a:accent2>
          <a:srgbClr val="5ED05F"/>
        </a:accent2>
        <a:accent3>
          <a:srgbClr val="FFFFFF"/>
        </a:accent3>
        <a:accent4>
          <a:srgbClr val="404040"/>
        </a:accent4>
        <a:accent5>
          <a:srgbClr val="ADD7B0"/>
        </a:accent5>
        <a:accent6>
          <a:srgbClr val="54BC55"/>
        </a:accent6>
        <a:hlink>
          <a:srgbClr val="66D1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1E14F"/>
        </a:lt2>
        <a:accent1>
          <a:srgbClr val="33B642"/>
        </a:accent1>
        <a:accent2>
          <a:srgbClr val="5ED05F"/>
        </a:accent2>
        <a:accent3>
          <a:srgbClr val="FFFFFF"/>
        </a:accent3>
        <a:accent4>
          <a:srgbClr val="404040"/>
        </a:accent4>
        <a:accent5>
          <a:srgbClr val="ADD7B0"/>
        </a:accent5>
        <a:accent6>
          <a:srgbClr val="54BC55"/>
        </a:accent6>
        <a:hlink>
          <a:srgbClr val="66D1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4C8E3D"/>
        </a:lt2>
        <a:accent1>
          <a:srgbClr val="66A050"/>
        </a:accent1>
        <a:accent2>
          <a:srgbClr val="6EA552"/>
        </a:accent2>
        <a:accent3>
          <a:srgbClr val="FFFFFF"/>
        </a:accent3>
        <a:accent4>
          <a:srgbClr val="404040"/>
        </a:accent4>
        <a:accent5>
          <a:srgbClr val="B8CDB3"/>
        </a:accent5>
        <a:accent6>
          <a:srgbClr val="639549"/>
        </a:accent6>
        <a:hlink>
          <a:srgbClr val="89B96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4D7C48"/>
        </a:lt2>
        <a:accent1>
          <a:srgbClr val="599148"/>
        </a:accent1>
        <a:accent2>
          <a:srgbClr val="69A253"/>
        </a:accent2>
        <a:accent3>
          <a:srgbClr val="FFFFFF"/>
        </a:accent3>
        <a:accent4>
          <a:srgbClr val="404040"/>
        </a:accent4>
        <a:accent5>
          <a:srgbClr val="B5C7B1"/>
        </a:accent5>
        <a:accent6>
          <a:srgbClr val="5E924A"/>
        </a:accent6>
        <a:hlink>
          <a:srgbClr val="80C15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467F20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71CF2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8A9BA5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71CF2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51873B"/>
        </a:lt2>
        <a:accent1>
          <a:srgbClr val="669E4B"/>
        </a:accent1>
        <a:accent2>
          <a:srgbClr val="79B25C"/>
        </a:accent2>
        <a:accent3>
          <a:srgbClr val="FFFFFF"/>
        </a:accent3>
        <a:accent4>
          <a:srgbClr val="404040"/>
        </a:accent4>
        <a:accent5>
          <a:srgbClr val="B8CCB1"/>
        </a:accent5>
        <a:accent6>
          <a:srgbClr val="6DA153"/>
        </a:accent6>
        <a:hlink>
          <a:srgbClr val="92CB6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0E7E24"/>
        </a:lt2>
        <a:accent1>
          <a:srgbClr val="369026"/>
        </a:accent1>
        <a:accent2>
          <a:srgbClr val="57A025"/>
        </a:accent2>
        <a:accent3>
          <a:srgbClr val="FFFFFF"/>
        </a:accent3>
        <a:accent4>
          <a:srgbClr val="404040"/>
        </a:accent4>
        <a:accent5>
          <a:srgbClr val="AEC6AC"/>
        </a:accent5>
        <a:accent6>
          <a:srgbClr val="4E9120"/>
        </a:accent6>
        <a:hlink>
          <a:srgbClr val="73B02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015802"/>
        </a:lt2>
        <a:accent1>
          <a:srgbClr val="016E01"/>
        </a:accent1>
        <a:accent2>
          <a:srgbClr val="019003"/>
        </a:accent2>
        <a:accent3>
          <a:srgbClr val="FFFFFF"/>
        </a:accent3>
        <a:accent4>
          <a:srgbClr val="404040"/>
        </a:accent4>
        <a:accent5>
          <a:srgbClr val="AABAAA"/>
        </a:accent5>
        <a:accent6>
          <a:srgbClr val="018202"/>
        </a:accent6>
        <a:hlink>
          <a:srgbClr val="01A60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045B4B"/>
        </a:lt2>
        <a:accent1>
          <a:srgbClr val="1C7C70"/>
        </a:accent1>
        <a:accent2>
          <a:srgbClr val="379690"/>
        </a:accent2>
        <a:accent3>
          <a:srgbClr val="FFFFFF"/>
        </a:accent3>
        <a:accent4>
          <a:srgbClr val="404040"/>
        </a:accent4>
        <a:accent5>
          <a:srgbClr val="ABBFBB"/>
        </a:accent5>
        <a:accent6>
          <a:srgbClr val="318782"/>
        </a:accent6>
        <a:hlink>
          <a:srgbClr val="54B2A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4</TotalTime>
  <Words>19</Words>
  <Application>Microsoft Office PowerPoint</Application>
  <PresentationFormat>Экран (4:3)</PresentationFormat>
  <Paragraphs>12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powerpoint-template</vt:lpstr>
      <vt:lpstr>Название презентации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Олег</dc:creator>
  <cp:lastModifiedBy>DMITRY</cp:lastModifiedBy>
  <cp:revision>3</cp:revision>
  <dcterms:created xsi:type="dcterms:W3CDTF">2012-08-03T05:35:41Z</dcterms:created>
  <dcterms:modified xsi:type="dcterms:W3CDTF">2013-02-28T14:57:17Z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183641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