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9" r:id="rId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713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2610" autoAdjust="0"/>
    <p:restoredTop sz="95596" autoAdjust="0"/>
  </p:normalViewPr>
  <p:slideViewPr>
    <p:cSldViewPr>
      <p:cViewPr varScale="1">
        <p:scale>
          <a:sx n="96" d="100"/>
          <a:sy n="96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18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0E6A6-7F7D-4022-AE4F-40070F7D1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39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D015-5A11-4487-99FB-49809C15B99A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65150"/>
            <a:ext cx="7620000" cy="70485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11275"/>
            <a:ext cx="7620000" cy="44132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1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19075"/>
            <a:ext cx="2181225" cy="5495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8125" y="219075"/>
            <a:ext cx="6391275" cy="5495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23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58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93388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516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547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809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5331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47820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44899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552" y="1052736"/>
            <a:ext cx="7620000" cy="704850"/>
          </a:xfrm>
        </p:spPr>
        <p:txBody>
          <a:bodyPr/>
          <a:lstStyle/>
          <a:p>
            <a:r>
              <a:rPr lang="ru-RU" sz="4800" i="1" dirty="0" smtClean="0">
                <a:latin typeface="Bookman Old Style" pitchFamily="18" charset="0"/>
              </a:rPr>
              <a:t>Название презентации</a:t>
            </a:r>
            <a:endParaRPr lang="ru-RU" sz="4800" i="1" dirty="0">
              <a:latin typeface="Bookman Old Style" pitchFamily="18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64776" y="2076078"/>
            <a:ext cx="3528392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9pPr>
          </a:lstStyle>
          <a:p>
            <a:r>
              <a:rPr lang="ru-RU" sz="2800" i="1" dirty="0" smtClean="0">
                <a:latin typeface="Bookman Old Style" pitchFamily="18" charset="0"/>
              </a:rPr>
              <a:t>Ф.И.О.</a:t>
            </a:r>
            <a:endParaRPr lang="ru-RU" sz="28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i="1" dirty="0" smtClean="0">
                <a:latin typeface="Bookman Old Style" pitchFamily="18" charset="0"/>
              </a:rPr>
              <a:t>Заголовок слайда</a:t>
            </a:r>
            <a:endParaRPr lang="ru-RU" sz="3200" i="1" dirty="0">
              <a:latin typeface="Bookman Old Style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2051720" y="1052736"/>
            <a:ext cx="676875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 bwMode="auto">
          <a:xfrm>
            <a:off x="2051720" y="1484784"/>
            <a:ext cx="6768752" cy="45365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Текст слайда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4</TotalTime>
  <Words>19</Words>
  <Application>Microsoft Office PowerPoint</Application>
  <PresentationFormat>Экран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powerpoint-template</vt:lpstr>
      <vt:lpstr>Название презентации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Олег</dc:creator>
  <cp:lastModifiedBy>DMITRY</cp:lastModifiedBy>
  <cp:revision>3</cp:revision>
  <dcterms:created xsi:type="dcterms:W3CDTF">2012-08-03T05:35:41Z</dcterms:created>
  <dcterms:modified xsi:type="dcterms:W3CDTF">2013-02-28T14:57:17Z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183641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