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57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A897E-1796-4E58-B059-AC38A90309A9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F635DF-47C3-4CAA-B6FC-1100BC7025B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http://qo.do.am/</a:t>
            </a:r>
            <a:r>
              <a:rPr lang="ru-RU" dirty="0" smtClean="0"/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solidFill>
                  <a:schemeClr val="accent2">
                    <a:lumMod val="50000"/>
                  </a:schemeClr>
                </a:solidFill>
              </a:rPr>
              <a:t>Qo.do.aM</a:t>
            </a: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ru-RU" sz="1200" smtClean="0">
                <a:solidFill>
                  <a:schemeClr val="accent2">
                    <a:lumMod val="50000"/>
                  </a:schemeClr>
                </a:solidFill>
              </a:rPr>
              <a:t>&gt;&gt;&gt;готовые шаблоны </a:t>
            </a:r>
            <a:endParaRPr lang="ru-RU" smtClean="0"/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635DF-47C3-4CAA-B6FC-1100BC7025B8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5400000">
            <a:off x="1111560" y="-1111560"/>
            <a:ext cx="4293096" cy="6516216"/>
          </a:xfrm>
          <a:prstGeom prst="rtTriangle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07504" y="644495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Название презентации</a:t>
            </a:r>
            <a:endParaRPr lang="ru-RU" sz="3600" b="1" spc="50" dirty="0">
              <a:ln w="11430"/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5400000" flipH="1" flipV="1">
            <a:off x="6295628" y="4009628"/>
            <a:ext cx="2348880" cy="3347864"/>
          </a:xfrm>
          <a:prstGeom prst="rtTriangle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660232" y="5949280"/>
            <a:ext cx="2335172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ru-RU" sz="2400" b="1" spc="50" dirty="0" smtClean="0">
                <a:ln w="11430"/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Ф.И.О.</a:t>
            </a:r>
            <a:endParaRPr lang="ru-RU" sz="2400" b="1" spc="50" dirty="0">
              <a:ln w="11430"/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3494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ый треугольник 4"/>
          <p:cNvSpPr/>
          <p:nvPr/>
        </p:nvSpPr>
        <p:spPr>
          <a:xfrm rot="5400000">
            <a:off x="751520" y="-751520"/>
            <a:ext cx="2564904" cy="4067944"/>
          </a:xfrm>
          <a:prstGeom prst="rtTriangle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>
            <a:off x="395536" y="332656"/>
            <a:ext cx="8136904" cy="949796"/>
          </a:xfrm>
          <a:prstGeom prst="snip1Rect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11560" y="476672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Заголовок слайда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Прямоугольник с одним вырезанным углом 7"/>
          <p:cNvSpPr/>
          <p:nvPr/>
        </p:nvSpPr>
        <p:spPr>
          <a:xfrm>
            <a:off x="395536" y="1844824"/>
            <a:ext cx="8136904" cy="4248472"/>
          </a:xfrm>
          <a:prstGeom prst="snip1Rect">
            <a:avLst>
              <a:gd name="adj" fmla="val 7195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Текст слайда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68193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Экран (4:3)</PresentationFormat>
  <Paragraphs>11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DMITRY</cp:lastModifiedBy>
  <cp:revision>2</cp:revision>
  <dcterms:created xsi:type="dcterms:W3CDTF">2012-08-01T06:16:01Z</dcterms:created>
  <dcterms:modified xsi:type="dcterms:W3CDTF">2013-02-28T14:57:00Z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223437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