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0" d="100"/>
          <a:sy n="100" d="100"/>
        </p:scale>
        <p:origin x="-21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57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D7A897E-1796-4E58-B059-AC38A90309A9}" type="datetimeFigureOut">
              <a:rPr lang="ru-RU" smtClean="0"/>
              <a:t>28.02.2013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1F635DF-47C3-4CAA-B6FC-1100BC7025B8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http://qo.do.am/</a:t>
            </a:r>
            <a:r>
              <a:rPr lang="ru-RU" dirty="0" smtClean="0"/>
              <a:t> 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 err="1" smtClean="0">
                <a:solidFill>
                  <a:schemeClr val="accent2">
                    <a:lumMod val="50000"/>
                  </a:schemeClr>
                </a:solidFill>
              </a:rPr>
              <a:t>Qo.do.aM</a:t>
            </a:r>
            <a:r>
              <a:rPr lang="en-US" sz="1200" dirty="0" smtClean="0">
                <a:solidFill>
                  <a:schemeClr val="accent2">
                    <a:lumMod val="50000"/>
                  </a:schemeClr>
                </a:solidFill>
              </a:rPr>
              <a:t> - </a:t>
            </a:r>
            <a:r>
              <a:rPr lang="ru-RU" sz="1200" smtClean="0">
                <a:solidFill>
                  <a:schemeClr val="accent2">
                    <a:lumMod val="50000"/>
                  </a:schemeClr>
                </a:solidFill>
              </a:rPr>
              <a:t>&gt;&gt;&gt;готовые шаблоны </a:t>
            </a:r>
            <a:endParaRPr lang="ru-RU" smtClean="0"/>
          </a:p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F635DF-47C3-4CAA-B6FC-1100BC7025B8}" type="slidenum">
              <a:rPr lang="ru-RU" smtClean="0"/>
              <a:t>1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28.02.2013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28.02.2013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28.02.2013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28.02.2013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28.02.2013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28.02.2013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28.02.2013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28.02.2013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28.02.2013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28.02.2013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28.02.2013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28.02.2013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ый треугольник 3"/>
          <p:cNvSpPr/>
          <p:nvPr/>
        </p:nvSpPr>
        <p:spPr>
          <a:xfrm rot="5400000">
            <a:off x="1111560" y="-1111560"/>
            <a:ext cx="4293096" cy="6516216"/>
          </a:xfrm>
          <a:prstGeom prst="rtTriangle">
            <a:avLst/>
          </a:prstGeom>
          <a:solidFill>
            <a:schemeClr val="lt1">
              <a:alpha val="86000"/>
            </a:scheme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TextBox 4"/>
          <p:cNvSpPr txBox="1"/>
          <p:nvPr/>
        </p:nvSpPr>
        <p:spPr>
          <a:xfrm>
            <a:off x="107504" y="644495"/>
            <a:ext cx="3744416" cy="1200329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ru-RU" sz="3600" b="1" spc="50" dirty="0" smtClean="0">
                <a:ln w="11430"/>
                <a:solidFill>
                  <a:schemeClr val="tx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Название презентации</a:t>
            </a:r>
            <a:endParaRPr lang="ru-RU" sz="3600" b="1" spc="50" dirty="0">
              <a:ln w="11430"/>
              <a:solidFill>
                <a:schemeClr val="tx2">
                  <a:lumMod val="75000"/>
                </a:schemeClr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6" name="Прямоугольный треугольник 5"/>
          <p:cNvSpPr/>
          <p:nvPr/>
        </p:nvSpPr>
        <p:spPr>
          <a:xfrm rot="5400000" flipH="1" flipV="1">
            <a:off x="6295628" y="4009628"/>
            <a:ext cx="2348880" cy="3347864"/>
          </a:xfrm>
          <a:prstGeom prst="rtTriangle">
            <a:avLst/>
          </a:prstGeom>
          <a:solidFill>
            <a:schemeClr val="lt1">
              <a:alpha val="86000"/>
            </a:scheme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TextBox 6"/>
          <p:cNvSpPr txBox="1"/>
          <p:nvPr/>
        </p:nvSpPr>
        <p:spPr>
          <a:xfrm>
            <a:off x="6660232" y="5949280"/>
            <a:ext cx="2335172" cy="461665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r"/>
            <a:r>
              <a:rPr lang="ru-RU" sz="2400" b="1" spc="50" dirty="0" smtClean="0">
                <a:ln w="11430"/>
                <a:solidFill>
                  <a:schemeClr val="tx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Ф.И.О.</a:t>
            </a:r>
            <a:endParaRPr lang="ru-RU" sz="2400" b="1" spc="50" dirty="0">
              <a:ln w="11430"/>
              <a:solidFill>
                <a:schemeClr val="tx2">
                  <a:lumMod val="75000"/>
                </a:schemeClr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4934945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ый треугольник 4"/>
          <p:cNvSpPr/>
          <p:nvPr/>
        </p:nvSpPr>
        <p:spPr>
          <a:xfrm rot="5400000">
            <a:off x="751520" y="-751520"/>
            <a:ext cx="2564904" cy="4067944"/>
          </a:xfrm>
          <a:prstGeom prst="rtTriangle">
            <a:avLst/>
          </a:prstGeom>
          <a:solidFill>
            <a:schemeClr val="lt1">
              <a:alpha val="86000"/>
            </a:scheme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с одним вырезанным углом 5"/>
          <p:cNvSpPr/>
          <p:nvPr/>
        </p:nvSpPr>
        <p:spPr>
          <a:xfrm>
            <a:off x="395536" y="332656"/>
            <a:ext cx="8136904" cy="949796"/>
          </a:xfrm>
          <a:prstGeom prst="snip1Rect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TextBox 6"/>
          <p:cNvSpPr txBox="1"/>
          <p:nvPr/>
        </p:nvSpPr>
        <p:spPr>
          <a:xfrm>
            <a:off x="611560" y="476672"/>
            <a:ext cx="756084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Заголовок слайда</a:t>
            </a:r>
            <a:endParaRPr lang="ru-RU" sz="32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8" name="Прямоугольник с одним вырезанным углом 7"/>
          <p:cNvSpPr/>
          <p:nvPr/>
        </p:nvSpPr>
        <p:spPr>
          <a:xfrm>
            <a:off x="395536" y="1844824"/>
            <a:ext cx="8136904" cy="4248472"/>
          </a:xfrm>
          <a:prstGeom prst="snip1Rect">
            <a:avLst>
              <a:gd name="adj" fmla="val 7195"/>
            </a:avLst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2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Текст слайда</a:t>
            </a:r>
            <a:endParaRPr lang="ru-RU" sz="2400" dirty="0">
              <a:solidFill>
                <a:schemeClr val="tx1">
                  <a:lumMod val="85000"/>
                  <a:lumOff val="15000"/>
                </a:schemeClr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84681936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18</Words>
  <Application>Microsoft Office PowerPoint</Application>
  <PresentationFormat>Экран (4:3)</PresentationFormat>
  <Paragraphs>11</Paragraphs>
  <Slides>2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Тема Office</vt:lpstr>
      <vt:lpstr>Слайд 1</vt:lpstr>
      <vt:lpstr>Слайд 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Олег</dc:creator>
  <cp:lastModifiedBy>DMITRY</cp:lastModifiedBy>
  <cp:revision>2</cp:revision>
  <dcterms:created xsi:type="dcterms:W3CDTF">2012-08-01T06:16:01Z</dcterms:created>
  <dcterms:modified xsi:type="dcterms:W3CDTF">2013-02-28T14:57:00Z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223437</vt:lpwstr>
  </property>
  <property fmtid="{D5CDD505-2E9C-101B-9397-08002B2CF9AE}" pid="3" name="NXPowerLiteSettings">
    <vt:lpwstr>F7000400038000</vt:lpwstr>
  </property>
  <property fmtid="{D5CDD505-2E9C-101B-9397-08002B2CF9AE}" pid="4" name="NXPowerLiteVersion">
    <vt:lpwstr>D5.0.3</vt:lpwstr>
  </property>
</Properties>
</file>