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4" autoAdjust="0"/>
    <p:restoredTop sz="97573" autoAdjust="0"/>
  </p:normalViewPr>
  <p:slideViewPr>
    <p:cSldViewPr snapToGrid="0">
      <p:cViewPr>
        <p:scale>
          <a:sx n="90" d="100"/>
          <a:sy n="90" d="100"/>
        </p:scale>
        <p:origin x="-53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714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3478A-B2DC-490F-B180-A0EF43CAC266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184A4-5D04-4A93-8792-79C21F5FE5C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184A4-5D04-4A93-8792-79C21F5FE5C9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934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347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246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455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005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18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923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14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448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673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860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4F381-3FB5-4E45-89ED-387F2FC30F28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343EC-3184-4B40-8960-136B86681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941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8164" y="1509486"/>
            <a:ext cx="3356872" cy="3749111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301337" y="514805"/>
            <a:ext cx="8537863" cy="752886"/>
            <a:chOff x="301337" y="514805"/>
            <a:chExt cx="8537863" cy="75288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01337" y="514805"/>
              <a:ext cx="4769427" cy="75288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383314" y="514805"/>
              <a:ext cx="4455886" cy="75288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06284" y="629638"/>
            <a:ext cx="4005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Название   презентации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070764" y="4889265"/>
            <a:ext cx="326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Ф.И.О.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4426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1337" y="514805"/>
            <a:ext cx="4769427" cy="7528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37755" y="629638"/>
            <a:ext cx="3709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Заголовок слайда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41664" y="1457013"/>
            <a:ext cx="7997536" cy="4023119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1842" y="339997"/>
            <a:ext cx="921327" cy="921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78082" y="1756064"/>
            <a:ext cx="7408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Текст слайда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662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04710" y="3522521"/>
            <a:ext cx="2081644" cy="20816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9505" y="1830530"/>
            <a:ext cx="2438400" cy="24384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9432" y="3430732"/>
            <a:ext cx="2093768" cy="20937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811" y="727364"/>
            <a:ext cx="1977736" cy="19777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1863" y="841662"/>
            <a:ext cx="1977737" cy="19777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45183" y="4092288"/>
            <a:ext cx="1759527" cy="17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9085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18</Words>
  <Application>Microsoft Office PowerPoint</Application>
  <PresentationFormat>Экран (4:3)</PresentationFormat>
  <Paragraphs>11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6</cp:revision>
  <dcterms:created xsi:type="dcterms:W3CDTF">2012-12-16T13:32:50Z</dcterms:created>
  <dcterms:modified xsi:type="dcterms:W3CDTF">2013-02-28T14:57:27Z</dcterms:modified>
</cp:coreProperties>
</file>