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4994" autoAdjust="0"/>
    <p:restoredTop sz="97573" autoAdjust="0"/>
  </p:normalViewPr>
  <p:slideViewPr>
    <p:cSldViewPr snapToGrid="0">
      <p:cViewPr>
        <p:scale>
          <a:sx n="90" d="100"/>
          <a:sy n="90" d="100"/>
        </p:scale>
        <p:origin x="-534" y="-3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714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BA3478A-B2DC-490F-B180-A0EF43CAC266}" type="datetimeFigureOut">
              <a:rPr lang="ru-RU" smtClean="0"/>
              <a:t>28.02.2013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184A4-5D04-4A93-8792-79C21F5FE5C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ru-RU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http://qo.do.am/</a:t>
            </a:r>
            <a:r>
              <a:rPr lang="ru-RU" dirty="0" smtClean="0"/>
              <a:t> </a:t>
            </a:r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dirty="0" err="1" smtClean="0">
                <a:solidFill>
                  <a:schemeClr val="accent2">
                    <a:lumMod val="50000"/>
                  </a:schemeClr>
                </a:solidFill>
              </a:rPr>
              <a:t>Qo.do.aM</a:t>
            </a:r>
            <a:r>
              <a:rPr lang="en-US" sz="1200" dirty="0" smtClean="0">
                <a:solidFill>
                  <a:schemeClr val="accent2">
                    <a:lumMod val="50000"/>
                  </a:schemeClr>
                </a:solidFill>
              </a:rPr>
              <a:t> - </a:t>
            </a:r>
            <a:r>
              <a:rPr lang="ru-RU" sz="1200" smtClean="0">
                <a:solidFill>
                  <a:schemeClr val="accent2">
                    <a:lumMod val="50000"/>
                  </a:schemeClr>
                </a:solidFill>
              </a:rPr>
              <a:t>&gt;&gt;&gt;готовые шаблоны </a:t>
            </a:r>
            <a:endParaRPr lang="ru-RU" smtClean="0"/>
          </a:p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184A4-5D04-4A93-8792-79C21F5FE5C9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729345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53474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224699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545593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20057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18620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969236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78140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9448225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286733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186091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E4F381-3FB5-4E45-89ED-387F2FC30F28}" type="datetimeFigureOut">
              <a:rPr lang="ru-RU" smtClean="0"/>
              <a:pPr/>
              <a:t>28.02.2013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02343EC-3184-4B40-8960-136B8668189E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94104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7.png"/><Relationship Id="rId5" Type="http://schemas.openxmlformats.org/officeDocument/2006/relationships/image" Target="../media/image6.png"/><Relationship Id="rId4" Type="http://schemas.openxmlformats.org/officeDocument/2006/relationships/image" Target="../media/image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" name="Рисунок 19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08164" y="1509486"/>
            <a:ext cx="3356872" cy="3749111"/>
          </a:xfrm>
          <a:prstGeom prst="rect">
            <a:avLst/>
          </a:prstGeom>
        </p:spPr>
      </p:pic>
      <p:grpSp>
        <p:nvGrpSpPr>
          <p:cNvPr id="19" name="Группа 18"/>
          <p:cNvGrpSpPr/>
          <p:nvPr/>
        </p:nvGrpSpPr>
        <p:grpSpPr>
          <a:xfrm>
            <a:off x="301337" y="514805"/>
            <a:ext cx="8537863" cy="752886"/>
            <a:chOff x="301337" y="514805"/>
            <a:chExt cx="8537863" cy="752886"/>
          </a:xfrm>
        </p:grpSpPr>
        <p:sp>
          <p:nvSpPr>
            <p:cNvPr id="8" name="Прямоугольник 7"/>
            <p:cNvSpPr/>
            <p:nvPr/>
          </p:nvSpPr>
          <p:spPr>
            <a:xfrm>
              <a:off x="301337" y="514805"/>
              <a:ext cx="4769427" cy="752886"/>
            </a:xfrm>
            <a:prstGeom prst="rect">
              <a:avLst/>
            </a:prstGeom>
            <a:solidFill>
              <a:srgbClr val="00B0F0"/>
            </a:solidFill>
            <a:ln>
              <a:noFill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8" name="Прямоугольник 17"/>
            <p:cNvSpPr/>
            <p:nvPr/>
          </p:nvSpPr>
          <p:spPr>
            <a:xfrm>
              <a:off x="4383314" y="514805"/>
              <a:ext cx="4455886" cy="752886"/>
            </a:xfrm>
            <a:prstGeom prst="rect">
              <a:avLst/>
            </a:prstGeom>
            <a:solidFill>
              <a:srgbClr val="92D050"/>
            </a:solidFill>
            <a:ln>
              <a:noFill/>
            </a:ln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7" name="TextBox 6"/>
          <p:cNvSpPr txBox="1"/>
          <p:nvPr/>
        </p:nvSpPr>
        <p:spPr>
          <a:xfrm>
            <a:off x="2706284" y="629638"/>
            <a:ext cx="400503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Название   презентации</a:t>
            </a:r>
            <a:endParaRPr lang="ru-RU" sz="2800" dirty="0"/>
          </a:p>
        </p:txBody>
      </p:sp>
      <p:sp>
        <p:nvSpPr>
          <p:cNvPr id="22" name="TextBox 21"/>
          <p:cNvSpPr txBox="1"/>
          <p:nvPr/>
        </p:nvSpPr>
        <p:spPr>
          <a:xfrm>
            <a:off x="5070764" y="4889265"/>
            <a:ext cx="32604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ru-RU" dirty="0" smtClean="0"/>
              <a:t>Ф.И.О.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324426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301337" y="514805"/>
            <a:ext cx="4769427" cy="752886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737755" y="629638"/>
            <a:ext cx="3709555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800" dirty="0" smtClean="0"/>
              <a:t>Заголовок слайда</a:t>
            </a:r>
            <a:endParaRPr lang="ru-RU" sz="2800" dirty="0"/>
          </a:p>
        </p:txBody>
      </p:sp>
      <p:sp>
        <p:nvSpPr>
          <p:cNvPr id="9" name="Прямоугольник 8"/>
          <p:cNvSpPr/>
          <p:nvPr/>
        </p:nvSpPr>
        <p:spPr>
          <a:xfrm>
            <a:off x="841664" y="1457013"/>
            <a:ext cx="7997536" cy="4023119"/>
          </a:xfrm>
          <a:prstGeom prst="rect">
            <a:avLst/>
          </a:prstGeom>
          <a:solidFill>
            <a:srgbClr val="92D050"/>
          </a:solidFill>
          <a:ln/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" name="Рисунок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991842" y="339997"/>
            <a:ext cx="921327" cy="921327"/>
          </a:xfrm>
          <a:prstGeom prst="rect">
            <a:avLst/>
          </a:prstGeom>
        </p:spPr>
      </p:pic>
      <p:sp>
        <p:nvSpPr>
          <p:cNvPr id="11" name="TextBox 10"/>
          <p:cNvSpPr txBox="1"/>
          <p:nvPr/>
        </p:nvSpPr>
        <p:spPr>
          <a:xfrm>
            <a:off x="1278082" y="1756064"/>
            <a:ext cx="740871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Текст слайда</a:t>
            </a:r>
            <a:endParaRPr lang="ru-RU" sz="2000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53662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Рисунок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504710" y="3522521"/>
            <a:ext cx="2081644" cy="2081644"/>
          </a:xfrm>
          <a:prstGeom prst="rect">
            <a:avLst/>
          </a:prstGeom>
        </p:spPr>
      </p:pic>
      <p:pic>
        <p:nvPicPr>
          <p:cNvPr id="3" name="Рисунок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3309505" y="1830530"/>
            <a:ext cx="2438400" cy="2438400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9432" y="3430732"/>
            <a:ext cx="2093768" cy="2093768"/>
          </a:xfrm>
          <a:prstGeom prst="rect">
            <a:avLst/>
          </a:prstGeom>
        </p:spPr>
      </p:pic>
      <p:pic>
        <p:nvPicPr>
          <p:cNvPr id="5" name="Рисунок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827811" y="727364"/>
            <a:ext cx="1977736" cy="1977736"/>
          </a:xfrm>
          <a:prstGeom prst="rect">
            <a:avLst/>
          </a:prstGeom>
        </p:spPr>
      </p:pic>
      <p:pic>
        <p:nvPicPr>
          <p:cNvPr id="6" name="Рисунок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251863" y="841662"/>
            <a:ext cx="1977737" cy="1977737"/>
          </a:xfrm>
          <a:prstGeom prst="rect">
            <a:avLst/>
          </a:prstGeom>
        </p:spPr>
      </p:pic>
      <p:pic>
        <p:nvPicPr>
          <p:cNvPr id="7" name="Рисунок 6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745183" y="4092288"/>
            <a:ext cx="1759527" cy="175952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5908571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26</TotalTime>
  <Words>18</Words>
  <Application>Microsoft Office PowerPoint</Application>
  <PresentationFormat>Экран (4:3)</PresentationFormat>
  <Paragraphs>11</Paragraphs>
  <Slides>3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Слайд 1</vt:lpstr>
      <vt:lpstr>Слайд 2</vt:lpstr>
      <vt:lpstr>Слайд 3</vt:lpstr>
    </vt:vector>
  </TitlesOfParts>
  <Company>DNS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Олег</dc:creator>
  <cp:lastModifiedBy>DMITRY</cp:lastModifiedBy>
  <cp:revision>6</cp:revision>
  <dcterms:created xsi:type="dcterms:W3CDTF">2012-12-16T13:32:50Z</dcterms:created>
  <dcterms:modified xsi:type="dcterms:W3CDTF">2013-02-28T14:57:27Z</dcterms:modified>
</cp:coreProperties>
</file>